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7" r:id="rId3"/>
    <p:sldId id="269" r:id="rId4"/>
    <p:sldId id="275" r:id="rId5"/>
    <p:sldId id="259" r:id="rId6"/>
    <p:sldId id="260" r:id="rId7"/>
    <p:sldId id="262" r:id="rId8"/>
    <p:sldId id="263" r:id="rId9"/>
    <p:sldId id="264" r:id="rId10"/>
    <p:sldId id="266" r:id="rId11"/>
    <p:sldId id="273" r:id="rId12"/>
    <p:sldId id="257" r:id="rId13"/>
    <p:sldId id="271" r:id="rId14"/>
    <p:sldId id="25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mruti Ranjan Nayak" initials="SRN" lastIdx="1" clrIdx="0">
    <p:extLst>
      <p:ext uri="{19B8F6BF-5375-455C-9EA6-DF929625EA0E}">
        <p15:presenceInfo xmlns:p15="http://schemas.microsoft.com/office/powerpoint/2012/main" userId="493fd679dcfe834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63C1"/>
    <a:srgbClr val="FF0000"/>
    <a:srgbClr val="00CC99"/>
    <a:srgbClr val="0D626D"/>
    <a:srgbClr val="660033"/>
    <a:srgbClr val="00FF00"/>
    <a:srgbClr val="B1B1B1"/>
    <a:srgbClr val="CC00FF"/>
    <a:srgbClr val="CC0099"/>
    <a:srgbClr val="0A8C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226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F321-BBE8-42D6-BF70-2806AB5F4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75320-7A30-4DA5-AC5F-234EBE57C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2A6D9-D688-4BDF-9762-6ED055B1C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9F52E-8ECF-455E-B2CC-DBD5513D3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C8606-DF3A-47CD-970C-E0619449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752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0CDF-127D-40CD-9CB0-A34104283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126EF-5AC5-4BBD-A76E-45957AEF6D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65A36-0212-42E1-9FFD-B0ABCEBF6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98E0-7612-4AD8-979D-6EAD1CC94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5EDA1-0CB1-40A8-8625-D5EC30BEE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478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E51ED5-EC78-48C6-839E-CE0E54B9D0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79FF40-DC4A-4FC1-A359-5BC6D4BE9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5BFB8-B667-4821-9559-8945F7D3A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BD14A-5D37-433B-AC89-D330AE21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237A5-451B-44D0-8E2A-FAC58ADF2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680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FB7D6-DA7E-4166-BD68-20198527E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49F07-8089-4B88-9887-5C389465E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8365D-9672-470E-A11F-DEDDF6AFE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3AA80-B297-40B4-873E-4459823FA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D6631-55D0-45A5-8500-894834AF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903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5F4D-26A2-40D8-8DD5-643C4D61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AAA22-6EE9-4CFE-B996-98382401C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CF7FA-1D33-41E5-AEF3-E6E26675C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5E776-416C-4A1C-B35D-95FDEAD0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E7C99-E951-4358-AE29-DCD89CF7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515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82DF9-8B7A-42C5-B8F0-6BC0713AF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DFA23-0393-4EAB-9DBE-3AD1857F1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9FDFB-4B36-483D-B096-C015AA4B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A3DB4-3800-4918-8EE1-E86148828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2FCCB-A74E-4A2E-90E7-57836ACB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063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60ECF-DBC7-4E2A-8689-42625616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1EA18-5969-4635-B5A9-6FDBE87C4A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9AAD3-4CDD-42C3-88FE-40B3A685F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74103-1B3A-4B85-949D-2C9D0132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E738C-F966-4CF3-A7E0-998B77AB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4E2CD-418E-4966-AA5D-28768B9E5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7840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64F4-1246-48C9-8957-92A327B57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9B4F4-6034-4B5F-BAF8-22BECE801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C9CBB-243A-4E64-A771-03C367A09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DE7B70-73CE-407E-B42F-ADE5A8F03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95EF6-10D8-4BBA-A8A4-B43F661D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74F7C7-9B31-46FF-B333-74CD06F9A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EC344B-0690-4083-B826-3FA948490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ECBFD-A93D-493F-938D-C2E73D7DA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376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D939-C42F-46E7-A90B-92CA78247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9EDA4-F595-4482-B950-1ED2DA686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8423B1-FB1E-413C-8A56-42DC47F63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4BECB-BB3F-4418-AA1B-461F79EA0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3273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607BE-02E2-4A1E-A2BD-4B346A5A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ADAF52-51E4-4032-9E7F-AF3A6E0A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F77BA-A1C5-4D81-A80F-147C40DC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9937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EB930-5054-4C89-B67B-1F880AB0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65F32-EA54-4537-91B7-1F6A5018E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FE1B1-C6C0-4AE0-8E8D-3AE38A18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6228B-7CED-46B9-9D8D-045ED2901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49A94-EA4B-48D2-9796-B96A8C851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53818-F6CD-4BF0-9185-96DD4DC82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813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534B-F015-4E0A-81FC-794778005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2ACB6-18DD-4A36-BCEF-43B4C8780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6CE11-45C7-4875-AA35-8470DC1C5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C2ED0-4A37-4852-95FB-18007FCA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B6A1E-4EC7-4126-90B8-86E2834FC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7741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A14B0-3C18-469B-BD76-42C3E5DCA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DFFF5D-9AD8-42BD-9D82-3396A9D3D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D6B1E-C857-4D23-A679-BF9D92883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E24E1-8570-44D9-ABA2-47279990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900E1-FB56-4D63-80B7-2800B41E2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174DD-4FEB-4285-82EB-C253CFD1C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6457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0ACE-FDF4-47AE-BCF5-25388ABB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B90A6-34B5-43CC-8203-4D77071828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2F721-1699-4D64-9491-293DA0EB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E6F00-351C-4B5E-8CC2-714930AA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D2A85-5725-4DF6-868A-AD8C3CD7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7594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EB44C-5998-4468-BBE2-EDBF70D41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97781-83FE-409F-90A2-4032DC558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83B18-D842-45B7-A56A-1FC81A6A1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B7A94-F1C4-42B5-927E-F24B98443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DE285-1625-46A8-B203-DB4130E0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946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50BD-5EC3-4AC2-89C4-173B4EEC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4D67-3C7E-406C-AFF8-BF4C90524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18AA5-0A2C-480C-8396-835E6B85A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73EF-1FFD-46CE-A061-CBF40B60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C0745-BA18-45C1-8570-895131FEE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764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64EC5-14CF-423B-ACFA-975B5F7B5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76CBA-53D2-4DB9-A527-F1EA07B51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E3B18-32E1-49E6-9FEE-0AB9220CB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78CDE-0F3F-474D-A8E1-9D15E98E1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9D2DA-533F-45A4-9CD9-789DDE194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1C29A-F6AD-4B53-9C15-BB5E2CACF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261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F9BD3-0CB6-465B-AB69-06CF0F7C5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F6AA2-345E-49F9-B009-7CEFC416C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62F074-7924-4DCB-B6DC-5309BB8A0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AF70D6-01D3-43C6-8C18-F1B7FC6CDD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4E932-19AC-46F3-8EE8-A7B27840E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1861C5-3859-4C48-A208-B77FB8861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0C8374-8558-4DC2-B468-EE59FC8CB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DCE36C-4EC2-4DC7-B858-0EB9B6DD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948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9FFC-4645-466A-8384-A51B4CB2F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276E3-26BC-4493-B2EB-D521A3B45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A7CD3-40A0-465E-BBB4-A447EA188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ADA6A7-55BD-4551-B1AD-E665C5D53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77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A1670-ECE3-4614-95F7-AEF2BD77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A78A65-DE8A-4706-B8D1-2F9CD6061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AE5E8-DABC-45A7-80B6-A49ADA65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91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74E38-3E2C-4544-8B4E-C312140C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21D7B-28B7-4003-AFE7-BC7D2CFAF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837AB-CEA2-4CA7-94BB-CAEEF3E0D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7D9C77-130C-435A-806D-B82088CD0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86BCE-0D75-4594-A704-ECC93321C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ACDA1-9F89-49D0-A423-43A11254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19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55A34-C6EE-4858-8340-E6025254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A42251-B355-437C-BEB0-66DDF87F3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25F76-5B44-42D2-98A1-67C750D06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53CD87-6508-47B6-AE98-12CAF447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D213F-A9EF-44E7-920C-1769F832B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69658-0F8D-48A8-A3D6-96A66E4F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319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A7AC60-FB67-440E-B510-E55589109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DED77-5A12-4F11-A146-0955A4505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C31C8-A508-4FA1-918E-4E23DD3B07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550B4-8BD3-45AF-8C38-C986DE08FC2C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0E31C-8487-448F-A295-C6EE1A432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63C7F-3DE3-4123-BF24-655A81125E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F2CCF-FA4A-4C1F-BF4A-96FBC96B9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20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ABBC65-869A-4E3C-AB3E-AF958BD0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A6222-D01A-48D9-A21A-6B1B741E0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59D96-B469-4C28-B106-67DE31BFC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BD8D6-A18F-42ED-9DB9-2D0061BC6B7F}" type="datetimeFigureOut">
              <a:rPr lang="en-IN" smtClean="0"/>
              <a:t>01-07-2021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C5D99-37F9-4479-A1AD-10E8834A7E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5F638-C8B8-4024-AA3B-99B998100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23134-33E3-4763-9709-4249E3C98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160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E14B7AD-7D9F-481C-9517-F8DB2FB521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418B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B50CF9-CB69-49C2-830E-4A5D1B9B9290}"/>
              </a:ext>
            </a:extLst>
          </p:cNvPr>
          <p:cNvSpPr txBox="1"/>
          <p:nvPr/>
        </p:nvSpPr>
        <p:spPr>
          <a:xfrm>
            <a:off x="4145894" y="532846"/>
            <a:ext cx="46210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WELCOME TO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6000" dirty="0"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latin typeface="Bahnschrift SemiBold" panose="020B0502040204020203" pitchFamily="34" charset="0"/>
              </a:rPr>
              <a:t>PROJECT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54000" dist="50800" dir="8100000" algn="ctr" rotWithShape="0">
                    <a:srgbClr val="00418D">
                      <a:alpha val="40000"/>
                    </a:srgbClr>
                  </a:outerShdw>
                </a:effectLst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COLLEGE SCHEDULE</a:t>
            </a:r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615C4001-ACF1-4C50-BA93-8FC64BB9B897}"/>
              </a:ext>
            </a:extLst>
          </p:cNvPr>
          <p:cNvSpPr/>
          <p:nvPr/>
        </p:nvSpPr>
        <p:spPr>
          <a:xfrm>
            <a:off x="362187" y="0"/>
            <a:ext cx="6961910" cy="6857999"/>
          </a:xfrm>
          <a:custGeom>
            <a:avLst/>
            <a:gdLst>
              <a:gd name="connsiteX0" fmla="*/ 0 w 6255750"/>
              <a:gd name="connsiteY0" fmla="*/ 0 h 6858000"/>
              <a:gd name="connsiteX1" fmla="*/ 6255750 w 6255750"/>
              <a:gd name="connsiteY1" fmla="*/ 0 h 6858000"/>
              <a:gd name="connsiteX2" fmla="*/ 3413180 w 6255750"/>
              <a:gd name="connsiteY2" fmla="*/ 6858000 h 6858000"/>
              <a:gd name="connsiteX3" fmla="*/ 0 w 62557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55750" h="6858000">
                <a:moveTo>
                  <a:pt x="0" y="0"/>
                </a:moveTo>
                <a:lnTo>
                  <a:pt x="6255750" y="0"/>
                </a:lnTo>
                <a:lnTo>
                  <a:pt x="341318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081FBBA4-F7E9-4B7D-ABC7-6DA8C8190705}"/>
              </a:ext>
            </a:extLst>
          </p:cNvPr>
          <p:cNvSpPr/>
          <p:nvPr/>
        </p:nvSpPr>
        <p:spPr>
          <a:xfrm>
            <a:off x="0" y="0"/>
            <a:ext cx="5881255" cy="7201520"/>
          </a:xfrm>
          <a:custGeom>
            <a:avLst/>
            <a:gdLst>
              <a:gd name="connsiteX0" fmla="*/ 0 w 5082650"/>
              <a:gd name="connsiteY0" fmla="*/ 0 h 6858000"/>
              <a:gd name="connsiteX1" fmla="*/ 5082650 w 5082650"/>
              <a:gd name="connsiteY1" fmla="*/ 0 h 6858000"/>
              <a:gd name="connsiteX2" fmla="*/ 3241541 w 5082650"/>
              <a:gd name="connsiteY2" fmla="*/ 6858000 h 6858000"/>
              <a:gd name="connsiteX3" fmla="*/ 0 w 5082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2650" h="6858000">
                <a:moveTo>
                  <a:pt x="0" y="0"/>
                </a:moveTo>
                <a:lnTo>
                  <a:pt x="5082650" y="0"/>
                </a:lnTo>
                <a:lnTo>
                  <a:pt x="324154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8152BE3-EC94-4D19-AEE3-5CD70819FF3D}"/>
              </a:ext>
            </a:extLst>
          </p:cNvPr>
          <p:cNvSpPr/>
          <p:nvPr/>
        </p:nvSpPr>
        <p:spPr>
          <a:xfrm>
            <a:off x="4109877" y="-1"/>
            <a:ext cx="8410660" cy="6857999"/>
          </a:xfrm>
          <a:custGeom>
            <a:avLst/>
            <a:gdLst>
              <a:gd name="connsiteX0" fmla="*/ 2842570 w 5999429"/>
              <a:gd name="connsiteY0" fmla="*/ 0 h 6858000"/>
              <a:gd name="connsiteX1" fmla="*/ 5999429 w 5999429"/>
              <a:gd name="connsiteY1" fmla="*/ 0 h 6858000"/>
              <a:gd name="connsiteX2" fmla="*/ 5999429 w 5999429"/>
              <a:gd name="connsiteY2" fmla="*/ 6858000 h 6858000"/>
              <a:gd name="connsiteX3" fmla="*/ 0 w 599942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9429" h="6858000">
                <a:moveTo>
                  <a:pt x="2842570" y="0"/>
                </a:moveTo>
                <a:lnTo>
                  <a:pt x="5999429" y="0"/>
                </a:lnTo>
                <a:lnTo>
                  <a:pt x="599942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AE0C4FA-C739-46C9-A9F2-5395BC75E1C1}"/>
              </a:ext>
            </a:extLst>
          </p:cNvPr>
          <p:cNvSpPr/>
          <p:nvPr/>
        </p:nvSpPr>
        <p:spPr>
          <a:xfrm>
            <a:off x="5594912" y="0"/>
            <a:ext cx="8660277" cy="6857999"/>
          </a:xfrm>
          <a:custGeom>
            <a:avLst/>
            <a:gdLst>
              <a:gd name="connsiteX0" fmla="*/ 1841108 w 4847279"/>
              <a:gd name="connsiteY0" fmla="*/ 0 h 6858000"/>
              <a:gd name="connsiteX1" fmla="*/ 4847279 w 4847279"/>
              <a:gd name="connsiteY1" fmla="*/ 0 h 6858000"/>
              <a:gd name="connsiteX2" fmla="*/ 4847279 w 4847279"/>
              <a:gd name="connsiteY2" fmla="*/ 6858000 h 6858000"/>
              <a:gd name="connsiteX3" fmla="*/ 0 w 48472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7279" h="6858000">
                <a:moveTo>
                  <a:pt x="1841108" y="0"/>
                </a:moveTo>
                <a:lnTo>
                  <a:pt x="4847279" y="0"/>
                </a:lnTo>
                <a:lnTo>
                  <a:pt x="48472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839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-0.26693 0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4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4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0.25 0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40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 L 0.24883 0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3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0.25 0 " pathEditMode="relative" rAng="0" ptsTypes="AA">
                                      <p:cBhvr>
                                        <p:cTn id="18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4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2" dur="4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4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0-12-09 at 10.17.08 AM">
            <a:hlinkClick r:id="" action="ppaction://media"/>
            <a:extLst>
              <a:ext uri="{FF2B5EF4-FFF2-40B4-BE49-F238E27FC236}">
                <a16:creationId xmlns:a16="http://schemas.microsoft.com/office/drawing/2014/main" id="{248AF42F-C383-43C5-8F7E-B7FCC599F8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02712"/>
            <a:ext cx="12192000" cy="57813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21671D-3CDD-4EEB-B3D8-4442B0DF35AE}"/>
              </a:ext>
            </a:extLst>
          </p:cNvPr>
          <p:cNvSpPr txBox="1"/>
          <p:nvPr/>
        </p:nvSpPr>
        <p:spPr>
          <a:xfrm>
            <a:off x="2576945" y="165887"/>
            <a:ext cx="7038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lgerian" panose="04020705040A02060702" pitchFamily="82" charset="0"/>
              </a:rPr>
              <a:t>OVERAL VIEW OF PROJECT</a:t>
            </a:r>
            <a:endParaRPr lang="en-IN" sz="40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7466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CCFF"/>
            </a:gs>
            <a:gs pos="44000">
              <a:srgbClr val="0A8C9A"/>
            </a:gs>
            <a:gs pos="100000">
              <a:srgbClr val="0D626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F564E79-6BCB-4B7E-ADDD-A803411EFECD}"/>
              </a:ext>
            </a:extLst>
          </p:cNvPr>
          <p:cNvGrpSpPr/>
          <p:nvPr/>
        </p:nvGrpSpPr>
        <p:grpSpPr>
          <a:xfrm>
            <a:off x="2459629" y="563789"/>
            <a:ext cx="7272742" cy="5730422"/>
            <a:chOff x="2869530" y="563789"/>
            <a:chExt cx="7272742" cy="573042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F0F838-0A61-4954-B840-16FD9AE3D466}"/>
                </a:ext>
              </a:extLst>
            </p:cNvPr>
            <p:cNvSpPr/>
            <p:nvPr/>
          </p:nvSpPr>
          <p:spPr>
            <a:xfrm flipV="1">
              <a:off x="3689332" y="992910"/>
              <a:ext cx="6452940" cy="5301301"/>
            </a:xfrm>
            <a:custGeom>
              <a:avLst/>
              <a:gdLst>
                <a:gd name="connsiteX0" fmla="*/ 882463 w 7541342"/>
                <a:gd name="connsiteY0" fmla="*/ 6400801 h 6400801"/>
                <a:gd name="connsiteX1" fmla="*/ 6658879 w 7541342"/>
                <a:gd name="connsiteY1" fmla="*/ 6400801 h 6400801"/>
                <a:gd name="connsiteX2" fmla="*/ 7541342 w 7541342"/>
                <a:gd name="connsiteY2" fmla="*/ 5518338 h 6400801"/>
                <a:gd name="connsiteX3" fmla="*/ 7541342 w 7541342"/>
                <a:gd name="connsiteY3" fmla="*/ 1988593 h 6400801"/>
                <a:gd name="connsiteX4" fmla="*/ 6658879 w 7541342"/>
                <a:gd name="connsiteY4" fmla="*/ 1106130 h 6400801"/>
                <a:gd name="connsiteX5" fmla="*/ 6431642 w 7541342"/>
                <a:gd name="connsiteY5" fmla="*/ 1106130 h 6400801"/>
                <a:gd name="connsiteX6" fmla="*/ 5407742 w 7541342"/>
                <a:gd name="connsiteY6" fmla="*/ 0 h 6400801"/>
                <a:gd name="connsiteX7" fmla="*/ 5407742 w 7541342"/>
                <a:gd name="connsiteY7" fmla="*/ 1106130 h 6400801"/>
                <a:gd name="connsiteX8" fmla="*/ 882463 w 7541342"/>
                <a:gd name="connsiteY8" fmla="*/ 1106130 h 6400801"/>
                <a:gd name="connsiteX9" fmla="*/ 0 w 7541342"/>
                <a:gd name="connsiteY9" fmla="*/ 1988593 h 6400801"/>
                <a:gd name="connsiteX10" fmla="*/ 0 w 7541342"/>
                <a:gd name="connsiteY10" fmla="*/ 5518338 h 6400801"/>
                <a:gd name="connsiteX11" fmla="*/ 882463 w 7541342"/>
                <a:gd name="connsiteY11" fmla="*/ 6400801 h 640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41342" h="6400801">
                  <a:moveTo>
                    <a:pt x="882463" y="6400801"/>
                  </a:moveTo>
                  <a:lnTo>
                    <a:pt x="6658879" y="6400801"/>
                  </a:lnTo>
                  <a:cubicBezTo>
                    <a:pt x="7146250" y="6400801"/>
                    <a:pt x="7541342" y="6005709"/>
                    <a:pt x="7541342" y="5518338"/>
                  </a:cubicBezTo>
                  <a:lnTo>
                    <a:pt x="7541342" y="1988593"/>
                  </a:lnTo>
                  <a:cubicBezTo>
                    <a:pt x="7541342" y="1501222"/>
                    <a:pt x="7146250" y="1106130"/>
                    <a:pt x="6658879" y="1106130"/>
                  </a:cubicBezTo>
                  <a:lnTo>
                    <a:pt x="6431642" y="1106130"/>
                  </a:lnTo>
                  <a:lnTo>
                    <a:pt x="5407742" y="0"/>
                  </a:lnTo>
                  <a:lnTo>
                    <a:pt x="5407742" y="1106130"/>
                  </a:lnTo>
                  <a:lnTo>
                    <a:pt x="882463" y="1106130"/>
                  </a:lnTo>
                  <a:cubicBezTo>
                    <a:pt x="395092" y="1106130"/>
                    <a:pt x="0" y="1501222"/>
                    <a:pt x="0" y="1988593"/>
                  </a:cubicBezTo>
                  <a:lnTo>
                    <a:pt x="0" y="5518338"/>
                  </a:lnTo>
                  <a:cubicBezTo>
                    <a:pt x="0" y="6005709"/>
                    <a:pt x="395092" y="6400801"/>
                    <a:pt x="882463" y="6400801"/>
                  </a:cubicBezTo>
                  <a:close/>
                </a:path>
              </a:pathLst>
            </a:custGeom>
            <a:noFill/>
            <a:ln w="254000">
              <a:solidFill>
                <a:schemeClr val="tx1">
                  <a:alpha val="56000"/>
                </a:schemeClr>
              </a:solidFill>
            </a:ln>
            <a:scene3d>
              <a:camera prst="perspectiveLeft"/>
              <a:lightRig rig="threePt" dir="t"/>
            </a:scene3d>
            <a:sp3d prstMaterial="powder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55A8F82-3F85-49A0-8840-EA791E9C0CE8}"/>
                </a:ext>
              </a:extLst>
            </p:cNvPr>
            <p:cNvSpPr/>
            <p:nvPr/>
          </p:nvSpPr>
          <p:spPr>
            <a:xfrm flipV="1">
              <a:off x="2869530" y="563789"/>
              <a:ext cx="6452940" cy="5301301"/>
            </a:xfrm>
            <a:custGeom>
              <a:avLst/>
              <a:gdLst>
                <a:gd name="connsiteX0" fmla="*/ 882463 w 7541342"/>
                <a:gd name="connsiteY0" fmla="*/ 6400801 h 6400801"/>
                <a:gd name="connsiteX1" fmla="*/ 6658879 w 7541342"/>
                <a:gd name="connsiteY1" fmla="*/ 6400801 h 6400801"/>
                <a:gd name="connsiteX2" fmla="*/ 7541342 w 7541342"/>
                <a:gd name="connsiteY2" fmla="*/ 5518338 h 6400801"/>
                <a:gd name="connsiteX3" fmla="*/ 7541342 w 7541342"/>
                <a:gd name="connsiteY3" fmla="*/ 1988593 h 6400801"/>
                <a:gd name="connsiteX4" fmla="*/ 6658879 w 7541342"/>
                <a:gd name="connsiteY4" fmla="*/ 1106130 h 6400801"/>
                <a:gd name="connsiteX5" fmla="*/ 6431642 w 7541342"/>
                <a:gd name="connsiteY5" fmla="*/ 1106130 h 6400801"/>
                <a:gd name="connsiteX6" fmla="*/ 5407742 w 7541342"/>
                <a:gd name="connsiteY6" fmla="*/ 0 h 6400801"/>
                <a:gd name="connsiteX7" fmla="*/ 5407742 w 7541342"/>
                <a:gd name="connsiteY7" fmla="*/ 1106130 h 6400801"/>
                <a:gd name="connsiteX8" fmla="*/ 882463 w 7541342"/>
                <a:gd name="connsiteY8" fmla="*/ 1106130 h 6400801"/>
                <a:gd name="connsiteX9" fmla="*/ 0 w 7541342"/>
                <a:gd name="connsiteY9" fmla="*/ 1988593 h 6400801"/>
                <a:gd name="connsiteX10" fmla="*/ 0 w 7541342"/>
                <a:gd name="connsiteY10" fmla="*/ 5518338 h 6400801"/>
                <a:gd name="connsiteX11" fmla="*/ 882463 w 7541342"/>
                <a:gd name="connsiteY11" fmla="*/ 6400801 h 640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41342" h="6400801">
                  <a:moveTo>
                    <a:pt x="882463" y="6400801"/>
                  </a:moveTo>
                  <a:lnTo>
                    <a:pt x="6658879" y="6400801"/>
                  </a:lnTo>
                  <a:cubicBezTo>
                    <a:pt x="7146250" y="6400801"/>
                    <a:pt x="7541342" y="6005709"/>
                    <a:pt x="7541342" y="5518338"/>
                  </a:cubicBezTo>
                  <a:lnTo>
                    <a:pt x="7541342" y="1988593"/>
                  </a:lnTo>
                  <a:cubicBezTo>
                    <a:pt x="7541342" y="1501222"/>
                    <a:pt x="7146250" y="1106130"/>
                    <a:pt x="6658879" y="1106130"/>
                  </a:cubicBezTo>
                  <a:lnTo>
                    <a:pt x="6431642" y="1106130"/>
                  </a:lnTo>
                  <a:lnTo>
                    <a:pt x="5407742" y="0"/>
                  </a:lnTo>
                  <a:lnTo>
                    <a:pt x="5407742" y="1106130"/>
                  </a:lnTo>
                  <a:lnTo>
                    <a:pt x="882463" y="1106130"/>
                  </a:lnTo>
                  <a:cubicBezTo>
                    <a:pt x="395092" y="1106130"/>
                    <a:pt x="0" y="1501222"/>
                    <a:pt x="0" y="1988593"/>
                  </a:cubicBezTo>
                  <a:lnTo>
                    <a:pt x="0" y="5518338"/>
                  </a:lnTo>
                  <a:cubicBezTo>
                    <a:pt x="0" y="6005709"/>
                    <a:pt x="395092" y="6400801"/>
                    <a:pt x="882463" y="6400801"/>
                  </a:cubicBezTo>
                  <a:close/>
                </a:path>
              </a:pathLst>
            </a:custGeom>
            <a:noFill/>
            <a:ln w="152400">
              <a:solidFill>
                <a:schemeClr val="bg1"/>
              </a:solidFill>
            </a:ln>
            <a:scene3d>
              <a:camera prst="perspectiveLeft"/>
              <a:lightRig rig="threePt" dir="t"/>
            </a:scene3d>
            <a:sp3d prstMaterial="powder">
              <a:bevelT w="0" h="63500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02631F1-054B-4729-B6FA-203CDE43444F}"/>
              </a:ext>
            </a:extLst>
          </p:cNvPr>
          <p:cNvSpPr txBox="1"/>
          <p:nvPr/>
        </p:nvSpPr>
        <p:spPr>
          <a:xfrm>
            <a:off x="3903407" y="1358342"/>
            <a:ext cx="5506065" cy="523220"/>
          </a:xfrm>
          <a:prstGeom prst="rect">
            <a:avLst/>
          </a:prstGeom>
          <a:noFill/>
          <a:scene3d>
            <a:camera prst="perspective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IN" sz="2800" dirty="0"/>
              <a:t>What is Database Relationship??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F46784-B173-42E2-8B41-93F6EC1E5596}"/>
              </a:ext>
            </a:extLst>
          </p:cNvPr>
          <p:cNvSpPr txBox="1"/>
          <p:nvPr/>
        </p:nvSpPr>
        <p:spPr>
          <a:xfrm>
            <a:off x="4159045" y="2615381"/>
            <a:ext cx="4296697" cy="369332"/>
          </a:xfrm>
          <a:prstGeom prst="rect">
            <a:avLst/>
          </a:prstGeom>
          <a:noFill/>
          <a:scene3d>
            <a:camera prst="perspective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B833EE-6685-4885-9C3E-D0742429BCD3}"/>
              </a:ext>
            </a:extLst>
          </p:cNvPr>
          <p:cNvSpPr txBox="1"/>
          <p:nvPr/>
        </p:nvSpPr>
        <p:spPr>
          <a:xfrm>
            <a:off x="4159045" y="2265218"/>
            <a:ext cx="47535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Database relationships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are associations between tables that are created using join statements to retrieve data. ... Both tables can have only one record on each side of the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relationship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Each primary key value relates to none or only one record in the related table.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47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274A15-C786-4B7B-B0E8-8F869D5C7409}"/>
              </a:ext>
            </a:extLst>
          </p:cNvPr>
          <p:cNvSpPr/>
          <p:nvPr/>
        </p:nvSpPr>
        <p:spPr>
          <a:xfrm>
            <a:off x="0" y="-22860"/>
            <a:ext cx="7034645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3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60A154-A92F-432E-BF1D-121CA7FC0856}"/>
              </a:ext>
            </a:extLst>
          </p:cNvPr>
          <p:cNvSpPr/>
          <p:nvPr/>
        </p:nvSpPr>
        <p:spPr>
          <a:xfrm>
            <a:off x="-407494" y="2546435"/>
            <a:ext cx="6096000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6000" b="1" dirty="0">
                <a:ln/>
                <a:solidFill>
                  <a:srgbClr val="002060"/>
                </a:solidFill>
                <a:latin typeface="Elephant" panose="02020904090505020303" pitchFamily="18" charset="0"/>
              </a:rPr>
              <a:t>Type Of </a:t>
            </a:r>
          </a:p>
          <a:p>
            <a:pPr algn="ctr"/>
            <a:r>
              <a:rPr lang="en-US" sz="6000" b="1" dirty="0">
                <a:ln/>
                <a:solidFill>
                  <a:srgbClr val="002060"/>
                </a:solidFill>
                <a:latin typeface="Elephant" panose="02020904090505020303" pitchFamily="18" charset="0"/>
              </a:rPr>
              <a:t>Relationship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B0E57E-7C6D-4B5C-8E41-C9F5B511E02E}"/>
              </a:ext>
            </a:extLst>
          </p:cNvPr>
          <p:cNvCxnSpPr>
            <a:cxnSpLocks/>
          </p:cNvCxnSpPr>
          <p:nvPr/>
        </p:nvCxnSpPr>
        <p:spPr>
          <a:xfrm>
            <a:off x="6597188" y="22860"/>
            <a:ext cx="0" cy="6812280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1579486-0B73-49DD-9163-6DA0FF07D945}"/>
              </a:ext>
            </a:extLst>
          </p:cNvPr>
          <p:cNvGrpSpPr/>
          <p:nvPr/>
        </p:nvGrpSpPr>
        <p:grpSpPr>
          <a:xfrm>
            <a:off x="5158412" y="360178"/>
            <a:ext cx="1973909" cy="982981"/>
            <a:chOff x="5158412" y="360178"/>
            <a:chExt cx="1973909" cy="98298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75460D7-C3B8-4EBD-8471-0904DAA35C24}"/>
                </a:ext>
              </a:extLst>
            </p:cNvPr>
            <p:cNvSpPr/>
            <p:nvPr/>
          </p:nvSpPr>
          <p:spPr>
            <a:xfrm>
              <a:off x="5158412" y="360178"/>
              <a:ext cx="1973909" cy="982981"/>
            </a:xfrm>
            <a:custGeom>
              <a:avLst/>
              <a:gdLst>
                <a:gd name="connsiteX0" fmla="*/ 767890 w 2845374"/>
                <a:gd name="connsiteY0" fmla="*/ 262890 h 982981"/>
                <a:gd name="connsiteX1" fmla="*/ 767890 w 2845374"/>
                <a:gd name="connsiteY1" fmla="*/ 262891 h 982981"/>
                <a:gd name="connsiteX2" fmla="*/ 2845374 w 2845374"/>
                <a:gd name="connsiteY2" fmla="*/ 262891 h 982981"/>
                <a:gd name="connsiteX3" fmla="*/ 2845374 w 2845374"/>
                <a:gd name="connsiteY3" fmla="*/ 982981 h 982981"/>
                <a:gd name="connsiteX4" fmla="*/ 767888 w 2845374"/>
                <a:gd name="connsiteY4" fmla="*/ 982981 h 982981"/>
                <a:gd name="connsiteX5" fmla="*/ 767888 w 2845374"/>
                <a:gd name="connsiteY5" fmla="*/ 982979 h 982981"/>
                <a:gd name="connsiteX6" fmla="*/ 0 w 2845374"/>
                <a:gd name="connsiteY6" fmla="*/ 622935 h 982981"/>
                <a:gd name="connsiteX7" fmla="*/ 2639650 w 2845374"/>
                <a:gd name="connsiteY7" fmla="*/ 0 h 982981"/>
                <a:gd name="connsiteX8" fmla="*/ 2845374 w 2845374"/>
                <a:gd name="connsiteY8" fmla="*/ 262890 h 982981"/>
                <a:gd name="connsiteX9" fmla="*/ 2639650 w 2845374"/>
                <a:gd name="connsiteY9" fmla="*/ 262890 h 98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45374" h="982981">
                  <a:moveTo>
                    <a:pt x="767890" y="262890"/>
                  </a:moveTo>
                  <a:lnTo>
                    <a:pt x="767890" y="262891"/>
                  </a:lnTo>
                  <a:lnTo>
                    <a:pt x="2845374" y="262891"/>
                  </a:lnTo>
                  <a:lnTo>
                    <a:pt x="2845374" y="982981"/>
                  </a:lnTo>
                  <a:lnTo>
                    <a:pt x="767888" y="982981"/>
                  </a:lnTo>
                  <a:lnTo>
                    <a:pt x="767888" y="982979"/>
                  </a:lnTo>
                  <a:lnTo>
                    <a:pt x="0" y="622935"/>
                  </a:lnTo>
                  <a:close/>
                  <a:moveTo>
                    <a:pt x="2639650" y="0"/>
                  </a:moveTo>
                  <a:lnTo>
                    <a:pt x="2845374" y="262890"/>
                  </a:lnTo>
                  <a:lnTo>
                    <a:pt x="2639650" y="26289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dist="38100" algn="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A3DEA1A-7714-4A7E-9BA0-F6C4499CC72B}"/>
                </a:ext>
              </a:extLst>
            </p:cNvPr>
            <p:cNvGrpSpPr/>
            <p:nvPr/>
          </p:nvGrpSpPr>
          <p:grpSpPr>
            <a:xfrm>
              <a:off x="5411624" y="719881"/>
              <a:ext cx="1660295" cy="508932"/>
              <a:chOff x="5411624" y="719881"/>
              <a:chExt cx="1660295" cy="508932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532EFC4-13AC-4D5F-8381-2C4B15E18C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719881"/>
                <a:ext cx="1285737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4601FD3-1EEF-4113-9C4F-394CCCA8A6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1228813"/>
                <a:ext cx="1285737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AA7B48D3-6CEB-4E70-B673-B7D752BD03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24" y="988589"/>
                <a:ext cx="374558" cy="240224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4D89A49-65C1-4214-865A-72534ACC586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11624" y="719881"/>
                <a:ext cx="393753" cy="268708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EABD52E-F8E7-4271-BE88-B715ABA99A99}"/>
              </a:ext>
            </a:extLst>
          </p:cNvPr>
          <p:cNvGrpSpPr/>
          <p:nvPr/>
        </p:nvGrpSpPr>
        <p:grpSpPr>
          <a:xfrm>
            <a:off x="5158412" y="1918025"/>
            <a:ext cx="1973909" cy="982981"/>
            <a:chOff x="5158412" y="360178"/>
            <a:chExt cx="1973909" cy="982981"/>
          </a:xfrm>
          <a:solidFill>
            <a:schemeClr val="accent2">
              <a:lumMod val="75000"/>
            </a:schemeClr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FF12142-14F4-4856-BB47-4A2BCD58CEB9}"/>
                </a:ext>
              </a:extLst>
            </p:cNvPr>
            <p:cNvSpPr/>
            <p:nvPr/>
          </p:nvSpPr>
          <p:spPr>
            <a:xfrm>
              <a:off x="5158412" y="360178"/>
              <a:ext cx="1973909" cy="982981"/>
            </a:xfrm>
            <a:custGeom>
              <a:avLst/>
              <a:gdLst>
                <a:gd name="connsiteX0" fmla="*/ 767890 w 2845374"/>
                <a:gd name="connsiteY0" fmla="*/ 262890 h 982981"/>
                <a:gd name="connsiteX1" fmla="*/ 767890 w 2845374"/>
                <a:gd name="connsiteY1" fmla="*/ 262891 h 982981"/>
                <a:gd name="connsiteX2" fmla="*/ 2845374 w 2845374"/>
                <a:gd name="connsiteY2" fmla="*/ 262891 h 982981"/>
                <a:gd name="connsiteX3" fmla="*/ 2845374 w 2845374"/>
                <a:gd name="connsiteY3" fmla="*/ 982981 h 982981"/>
                <a:gd name="connsiteX4" fmla="*/ 767888 w 2845374"/>
                <a:gd name="connsiteY4" fmla="*/ 982981 h 982981"/>
                <a:gd name="connsiteX5" fmla="*/ 767888 w 2845374"/>
                <a:gd name="connsiteY5" fmla="*/ 982979 h 982981"/>
                <a:gd name="connsiteX6" fmla="*/ 0 w 2845374"/>
                <a:gd name="connsiteY6" fmla="*/ 622935 h 982981"/>
                <a:gd name="connsiteX7" fmla="*/ 2639650 w 2845374"/>
                <a:gd name="connsiteY7" fmla="*/ 0 h 982981"/>
                <a:gd name="connsiteX8" fmla="*/ 2845374 w 2845374"/>
                <a:gd name="connsiteY8" fmla="*/ 262890 h 982981"/>
                <a:gd name="connsiteX9" fmla="*/ 2639650 w 2845374"/>
                <a:gd name="connsiteY9" fmla="*/ 262890 h 98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45374" h="982981">
                  <a:moveTo>
                    <a:pt x="767890" y="262890"/>
                  </a:moveTo>
                  <a:lnTo>
                    <a:pt x="767890" y="262891"/>
                  </a:lnTo>
                  <a:lnTo>
                    <a:pt x="2845374" y="262891"/>
                  </a:lnTo>
                  <a:lnTo>
                    <a:pt x="2845374" y="982981"/>
                  </a:lnTo>
                  <a:lnTo>
                    <a:pt x="767888" y="982981"/>
                  </a:lnTo>
                  <a:lnTo>
                    <a:pt x="767888" y="982979"/>
                  </a:lnTo>
                  <a:lnTo>
                    <a:pt x="0" y="622935"/>
                  </a:lnTo>
                  <a:close/>
                  <a:moveTo>
                    <a:pt x="2639650" y="0"/>
                  </a:moveTo>
                  <a:lnTo>
                    <a:pt x="2845374" y="262890"/>
                  </a:lnTo>
                  <a:lnTo>
                    <a:pt x="2639650" y="26289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dist="38100" algn="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F23AA20-2EA8-40CA-B0B4-768C129CD0AC}"/>
                </a:ext>
              </a:extLst>
            </p:cNvPr>
            <p:cNvGrpSpPr/>
            <p:nvPr/>
          </p:nvGrpSpPr>
          <p:grpSpPr>
            <a:xfrm>
              <a:off x="5411624" y="719881"/>
              <a:ext cx="1660295" cy="508932"/>
              <a:chOff x="5411624" y="719881"/>
              <a:chExt cx="1660295" cy="508932"/>
            </a:xfrm>
            <a:grpFill/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6F61BDC2-2019-449A-BCDB-F2BB3A2C84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719881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78227576-CE0F-4DE1-8AC9-FC84E0D553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1228813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E16AF520-1580-43C8-9426-C8039F869D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24" y="988589"/>
                <a:ext cx="374558" cy="240224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852E0D1-F981-4303-8BBC-39F7FA5CD8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11624" y="719881"/>
                <a:ext cx="393753" cy="268708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1A4647D-CEBD-4F09-B435-B3FFB9978735}"/>
              </a:ext>
            </a:extLst>
          </p:cNvPr>
          <p:cNvGrpSpPr/>
          <p:nvPr/>
        </p:nvGrpSpPr>
        <p:grpSpPr>
          <a:xfrm>
            <a:off x="5158412" y="3475872"/>
            <a:ext cx="1973909" cy="982981"/>
            <a:chOff x="5158412" y="360178"/>
            <a:chExt cx="1973909" cy="982981"/>
          </a:xfrm>
          <a:solidFill>
            <a:srgbClr val="C00000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C0E1EF7-742A-4FE5-AC02-A46D660603E0}"/>
                </a:ext>
              </a:extLst>
            </p:cNvPr>
            <p:cNvSpPr/>
            <p:nvPr/>
          </p:nvSpPr>
          <p:spPr>
            <a:xfrm>
              <a:off x="5158412" y="360178"/>
              <a:ext cx="1973909" cy="982981"/>
            </a:xfrm>
            <a:custGeom>
              <a:avLst/>
              <a:gdLst>
                <a:gd name="connsiteX0" fmla="*/ 767890 w 2845374"/>
                <a:gd name="connsiteY0" fmla="*/ 262890 h 982981"/>
                <a:gd name="connsiteX1" fmla="*/ 767890 w 2845374"/>
                <a:gd name="connsiteY1" fmla="*/ 262891 h 982981"/>
                <a:gd name="connsiteX2" fmla="*/ 2845374 w 2845374"/>
                <a:gd name="connsiteY2" fmla="*/ 262891 h 982981"/>
                <a:gd name="connsiteX3" fmla="*/ 2845374 w 2845374"/>
                <a:gd name="connsiteY3" fmla="*/ 982981 h 982981"/>
                <a:gd name="connsiteX4" fmla="*/ 767888 w 2845374"/>
                <a:gd name="connsiteY4" fmla="*/ 982981 h 982981"/>
                <a:gd name="connsiteX5" fmla="*/ 767888 w 2845374"/>
                <a:gd name="connsiteY5" fmla="*/ 982979 h 982981"/>
                <a:gd name="connsiteX6" fmla="*/ 0 w 2845374"/>
                <a:gd name="connsiteY6" fmla="*/ 622935 h 982981"/>
                <a:gd name="connsiteX7" fmla="*/ 2639650 w 2845374"/>
                <a:gd name="connsiteY7" fmla="*/ 0 h 982981"/>
                <a:gd name="connsiteX8" fmla="*/ 2845374 w 2845374"/>
                <a:gd name="connsiteY8" fmla="*/ 262890 h 982981"/>
                <a:gd name="connsiteX9" fmla="*/ 2639650 w 2845374"/>
                <a:gd name="connsiteY9" fmla="*/ 262890 h 98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45374" h="982981">
                  <a:moveTo>
                    <a:pt x="767890" y="262890"/>
                  </a:moveTo>
                  <a:lnTo>
                    <a:pt x="767890" y="262891"/>
                  </a:lnTo>
                  <a:lnTo>
                    <a:pt x="2845374" y="262891"/>
                  </a:lnTo>
                  <a:lnTo>
                    <a:pt x="2845374" y="982981"/>
                  </a:lnTo>
                  <a:lnTo>
                    <a:pt x="767888" y="982981"/>
                  </a:lnTo>
                  <a:lnTo>
                    <a:pt x="767888" y="982979"/>
                  </a:lnTo>
                  <a:lnTo>
                    <a:pt x="0" y="622935"/>
                  </a:lnTo>
                  <a:close/>
                  <a:moveTo>
                    <a:pt x="2639650" y="0"/>
                  </a:moveTo>
                  <a:lnTo>
                    <a:pt x="2845374" y="262890"/>
                  </a:lnTo>
                  <a:lnTo>
                    <a:pt x="2639650" y="26289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dist="38100" algn="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0DFB09E-BE04-4EC4-8ED5-485519DD1E02}"/>
                </a:ext>
              </a:extLst>
            </p:cNvPr>
            <p:cNvGrpSpPr/>
            <p:nvPr/>
          </p:nvGrpSpPr>
          <p:grpSpPr>
            <a:xfrm>
              <a:off x="5411624" y="719881"/>
              <a:ext cx="1660295" cy="508932"/>
              <a:chOff x="5411624" y="719881"/>
              <a:chExt cx="1660295" cy="508932"/>
            </a:xfrm>
            <a:grpFill/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98972CA3-6B8A-4450-8710-2374FB8B6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719881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29921871-4FBF-49A8-A9CB-D205B7A472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1228813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081C864-44EF-43C2-BF6D-F81A9AAA86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24" y="988589"/>
                <a:ext cx="374558" cy="240224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4EE99F96-F625-4AE6-9F55-B80A3EFCDC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11624" y="719881"/>
                <a:ext cx="393753" cy="268708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195415-4CF0-4A2A-B6A4-E3D3EAD97E79}"/>
              </a:ext>
            </a:extLst>
          </p:cNvPr>
          <p:cNvGrpSpPr/>
          <p:nvPr/>
        </p:nvGrpSpPr>
        <p:grpSpPr>
          <a:xfrm>
            <a:off x="5158412" y="5033719"/>
            <a:ext cx="1973909" cy="982981"/>
            <a:chOff x="5158412" y="360178"/>
            <a:chExt cx="1973909" cy="982981"/>
          </a:xfrm>
          <a:solidFill>
            <a:srgbClr val="00B050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64D5B6E-535C-4E79-A2BB-708944AB3583}"/>
                </a:ext>
              </a:extLst>
            </p:cNvPr>
            <p:cNvSpPr/>
            <p:nvPr/>
          </p:nvSpPr>
          <p:spPr>
            <a:xfrm>
              <a:off x="5158412" y="360178"/>
              <a:ext cx="1973909" cy="982981"/>
            </a:xfrm>
            <a:custGeom>
              <a:avLst/>
              <a:gdLst>
                <a:gd name="connsiteX0" fmla="*/ 767890 w 2845374"/>
                <a:gd name="connsiteY0" fmla="*/ 262890 h 982981"/>
                <a:gd name="connsiteX1" fmla="*/ 767890 w 2845374"/>
                <a:gd name="connsiteY1" fmla="*/ 262891 h 982981"/>
                <a:gd name="connsiteX2" fmla="*/ 2845374 w 2845374"/>
                <a:gd name="connsiteY2" fmla="*/ 262891 h 982981"/>
                <a:gd name="connsiteX3" fmla="*/ 2845374 w 2845374"/>
                <a:gd name="connsiteY3" fmla="*/ 982981 h 982981"/>
                <a:gd name="connsiteX4" fmla="*/ 767888 w 2845374"/>
                <a:gd name="connsiteY4" fmla="*/ 982981 h 982981"/>
                <a:gd name="connsiteX5" fmla="*/ 767888 w 2845374"/>
                <a:gd name="connsiteY5" fmla="*/ 982979 h 982981"/>
                <a:gd name="connsiteX6" fmla="*/ 0 w 2845374"/>
                <a:gd name="connsiteY6" fmla="*/ 622935 h 982981"/>
                <a:gd name="connsiteX7" fmla="*/ 2639650 w 2845374"/>
                <a:gd name="connsiteY7" fmla="*/ 0 h 982981"/>
                <a:gd name="connsiteX8" fmla="*/ 2845374 w 2845374"/>
                <a:gd name="connsiteY8" fmla="*/ 262890 h 982981"/>
                <a:gd name="connsiteX9" fmla="*/ 2639650 w 2845374"/>
                <a:gd name="connsiteY9" fmla="*/ 262890 h 982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45374" h="982981">
                  <a:moveTo>
                    <a:pt x="767890" y="262890"/>
                  </a:moveTo>
                  <a:lnTo>
                    <a:pt x="767890" y="262891"/>
                  </a:lnTo>
                  <a:lnTo>
                    <a:pt x="2845374" y="262891"/>
                  </a:lnTo>
                  <a:lnTo>
                    <a:pt x="2845374" y="982981"/>
                  </a:lnTo>
                  <a:lnTo>
                    <a:pt x="767888" y="982981"/>
                  </a:lnTo>
                  <a:lnTo>
                    <a:pt x="767888" y="982979"/>
                  </a:lnTo>
                  <a:lnTo>
                    <a:pt x="0" y="622935"/>
                  </a:lnTo>
                  <a:close/>
                  <a:moveTo>
                    <a:pt x="2639650" y="0"/>
                  </a:moveTo>
                  <a:lnTo>
                    <a:pt x="2845374" y="262890"/>
                  </a:lnTo>
                  <a:lnTo>
                    <a:pt x="2639650" y="26289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dist="38100" algn="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9CE89C4-86AA-47D9-B65A-FFB252C14E80}"/>
                </a:ext>
              </a:extLst>
            </p:cNvPr>
            <p:cNvGrpSpPr/>
            <p:nvPr/>
          </p:nvGrpSpPr>
          <p:grpSpPr>
            <a:xfrm>
              <a:off x="5411624" y="719881"/>
              <a:ext cx="1660295" cy="508932"/>
              <a:chOff x="5411624" y="719881"/>
              <a:chExt cx="1660295" cy="508932"/>
            </a:xfrm>
            <a:grpFill/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DCBE5C9C-9FDB-421D-AC2F-F528C183A1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719881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D8B3C3F9-86E5-406F-9230-15E26481FE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6182" y="1228813"/>
                <a:ext cx="1285737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E24AC9FC-17C3-4012-8FA8-873F3869D4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24" y="988589"/>
                <a:ext cx="374558" cy="240224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449C058-0FF0-492D-BB29-A42BB52F0C2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11624" y="719881"/>
                <a:ext cx="393753" cy="268708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531361C-4382-45E0-9FB4-ACB814130F4E}"/>
              </a:ext>
            </a:extLst>
          </p:cNvPr>
          <p:cNvSpPr txBox="1"/>
          <p:nvPr/>
        </p:nvSpPr>
        <p:spPr>
          <a:xfrm>
            <a:off x="6017121" y="726979"/>
            <a:ext cx="9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C76F257-872C-4616-B5D7-B132486F8D30}"/>
              </a:ext>
            </a:extLst>
          </p:cNvPr>
          <p:cNvSpPr txBox="1"/>
          <p:nvPr/>
        </p:nvSpPr>
        <p:spPr>
          <a:xfrm>
            <a:off x="6017121" y="2277728"/>
            <a:ext cx="9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C5504B1-99E4-481B-8DE0-EC740C9900F0}"/>
              </a:ext>
            </a:extLst>
          </p:cNvPr>
          <p:cNvSpPr txBox="1"/>
          <p:nvPr/>
        </p:nvSpPr>
        <p:spPr>
          <a:xfrm>
            <a:off x="6017121" y="3860840"/>
            <a:ext cx="9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A320C9-6EA6-48DE-BC7E-DAAD625F98A4}"/>
              </a:ext>
            </a:extLst>
          </p:cNvPr>
          <p:cNvSpPr txBox="1"/>
          <p:nvPr/>
        </p:nvSpPr>
        <p:spPr>
          <a:xfrm>
            <a:off x="6017121" y="5399681"/>
            <a:ext cx="973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Black" panose="020B0A04020102020204" pitchFamily="34" charset="0"/>
              </a:rPr>
              <a:t>04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ED9B70E-1147-43B7-A134-BBC8465468FF}"/>
              </a:ext>
            </a:extLst>
          </p:cNvPr>
          <p:cNvGrpSpPr/>
          <p:nvPr/>
        </p:nvGrpSpPr>
        <p:grpSpPr>
          <a:xfrm>
            <a:off x="7071919" y="719881"/>
            <a:ext cx="4196680" cy="5119076"/>
            <a:chOff x="7071919" y="719881"/>
            <a:chExt cx="4196680" cy="511907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72C9D06-647A-4032-B45F-42209CB3C6E3}"/>
                </a:ext>
              </a:extLst>
            </p:cNvPr>
            <p:cNvGrpSpPr/>
            <p:nvPr/>
          </p:nvGrpSpPr>
          <p:grpSpPr>
            <a:xfrm>
              <a:off x="7273069" y="719881"/>
              <a:ext cx="3995530" cy="1056796"/>
              <a:chOff x="7177256" y="619257"/>
              <a:chExt cx="3995530" cy="1056796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4712DF4-BB91-4222-B8F8-D825D2EDF41D}"/>
                  </a:ext>
                </a:extLst>
              </p:cNvPr>
              <p:cNvSpPr txBox="1"/>
              <p:nvPr/>
            </p:nvSpPr>
            <p:spPr>
              <a:xfrm>
                <a:off x="7177256" y="619257"/>
                <a:ext cx="399553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b="1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ONE TO ONE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403E74FD-70FC-4B00-BD09-E0A07A0B4367}"/>
                  </a:ext>
                </a:extLst>
              </p:cNvPr>
              <p:cNvSpPr txBox="1"/>
              <p:nvPr/>
            </p:nvSpPr>
            <p:spPr>
              <a:xfrm>
                <a:off x="7505871" y="1029722"/>
                <a:ext cx="2860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00050" indent="-400050">
                  <a:buFont typeface="+mj-lt"/>
                  <a:buAutoNum type="romanLcPeriod"/>
                </a:pPr>
                <a:r>
                  <a:rPr lang="en-IN" dirty="0">
                    <a:solidFill>
                      <a:schemeClr val="bg1"/>
                    </a:solidFill>
                    <a:latin typeface="Arial Narrow" panose="020B0606020202030204" pitchFamily="34" charset="0"/>
                  </a:rPr>
                  <a:t>Uni- Directional</a:t>
                </a:r>
              </a:p>
              <a:p>
                <a:pPr marL="400050" indent="-400050">
                  <a:buFont typeface="+mj-lt"/>
                  <a:buAutoNum type="romanLcPeriod"/>
                </a:pPr>
                <a:r>
                  <a:rPr lang="en-IN" dirty="0">
                    <a:solidFill>
                      <a:schemeClr val="bg1"/>
                    </a:solidFill>
                    <a:latin typeface="Arial Narrow" panose="020B0606020202030204" pitchFamily="34" charset="0"/>
                  </a:rPr>
                  <a:t>BI- Directional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807794A4-F790-45FB-A6C1-2BFCD3AC32AD}"/>
                </a:ext>
              </a:extLst>
            </p:cNvPr>
            <p:cNvGrpSpPr/>
            <p:nvPr/>
          </p:nvGrpSpPr>
          <p:grpSpPr>
            <a:xfrm>
              <a:off x="7244153" y="2277728"/>
              <a:ext cx="3080229" cy="769442"/>
              <a:chOff x="7244153" y="2277728"/>
              <a:chExt cx="3080229" cy="769442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96FEDCA-7C2E-48E7-8903-06E82D3403AA}"/>
                  </a:ext>
                </a:extLst>
              </p:cNvPr>
              <p:cNvSpPr txBox="1"/>
              <p:nvPr/>
            </p:nvSpPr>
            <p:spPr>
              <a:xfrm>
                <a:off x="7244153" y="2277728"/>
                <a:ext cx="25461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b="1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ONE TO MANY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31E8BC7-414E-4C97-98BF-D43CDC7C7FCC}"/>
                  </a:ext>
                </a:extLst>
              </p:cNvPr>
              <p:cNvSpPr txBox="1"/>
              <p:nvPr/>
            </p:nvSpPr>
            <p:spPr>
              <a:xfrm>
                <a:off x="8217286" y="2677838"/>
                <a:ext cx="2107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chemeClr val="bg1"/>
                    </a:solidFill>
                    <a:latin typeface="Arial Narrow" panose="020B0606020202030204" pitchFamily="34" charset="0"/>
                  </a:rPr>
                  <a:t>( Uni- Directional )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AC81F54D-103D-4933-ABBA-87A170BCE1F9}"/>
                </a:ext>
              </a:extLst>
            </p:cNvPr>
            <p:cNvGrpSpPr/>
            <p:nvPr/>
          </p:nvGrpSpPr>
          <p:grpSpPr>
            <a:xfrm>
              <a:off x="7177256" y="3833649"/>
              <a:ext cx="3080229" cy="769442"/>
              <a:chOff x="7177256" y="3833649"/>
              <a:chExt cx="3080229" cy="769442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221792-FCE9-44A5-8782-21165210C12D}"/>
                  </a:ext>
                </a:extLst>
              </p:cNvPr>
              <p:cNvSpPr txBox="1"/>
              <p:nvPr/>
            </p:nvSpPr>
            <p:spPr>
              <a:xfrm>
                <a:off x="7177256" y="3833649"/>
                <a:ext cx="254613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</a:t>
                </a:r>
                <a:r>
                  <a:rPr lang="en-IN" sz="2000" b="1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MANY TO ONE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761A6553-F8C7-42D7-8D97-F9790B146B90}"/>
                  </a:ext>
                </a:extLst>
              </p:cNvPr>
              <p:cNvSpPr txBox="1"/>
              <p:nvPr/>
            </p:nvSpPr>
            <p:spPr>
              <a:xfrm>
                <a:off x="8150389" y="4233759"/>
                <a:ext cx="2107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chemeClr val="bg1"/>
                    </a:solidFill>
                    <a:latin typeface="Arial Narrow" panose="020B0606020202030204" pitchFamily="34" charset="0"/>
                  </a:rPr>
                  <a:t>( Bi- Directional )</a:t>
                </a: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420DAE6-B3D5-4F5B-9F98-78E31BF729F6}"/>
                </a:ext>
              </a:extLst>
            </p:cNvPr>
            <p:cNvSpPr txBox="1"/>
            <p:nvPr/>
          </p:nvSpPr>
          <p:spPr>
            <a:xfrm>
              <a:off x="7071919" y="5438847"/>
              <a:ext cx="25461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 </a:t>
              </a:r>
              <a:r>
                <a:rPr lang="en-IN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MANY TO MANY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81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3BFBF"/>
            </a:gs>
            <a:gs pos="44000">
              <a:schemeClr val="accent1">
                <a:lumMod val="45000"/>
                <a:lumOff val="55000"/>
              </a:schemeClr>
            </a:gs>
            <a:gs pos="49000">
              <a:schemeClr val="accent1">
                <a:lumMod val="45000"/>
                <a:lumOff val="55000"/>
              </a:schemeClr>
            </a:gs>
            <a:gs pos="100000">
              <a:srgbClr val="CC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8104482-46ED-4FAB-9A30-8D8A3043E9F7}"/>
              </a:ext>
            </a:extLst>
          </p:cNvPr>
          <p:cNvGrpSpPr/>
          <p:nvPr/>
        </p:nvGrpSpPr>
        <p:grpSpPr>
          <a:xfrm>
            <a:off x="697345" y="101611"/>
            <a:ext cx="1607127" cy="1514785"/>
            <a:chOff x="5176874" y="468840"/>
            <a:chExt cx="1607127" cy="151478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BB4150-03BC-4A24-9B39-5BAD93D72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89070A6-0069-4B75-85DF-AA3687D53C7C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4DCC0A7-ADDE-4F18-83CE-D5305EAD8D9D}"/>
                </a:ext>
              </a:extLst>
            </p:cNvPr>
            <p:cNvSpPr txBox="1"/>
            <p:nvPr/>
          </p:nvSpPr>
          <p:spPr>
            <a:xfrm>
              <a:off x="5430768" y="1452186"/>
              <a:ext cx="10993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CLASSES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45857EB-235C-4432-9120-B7A0824BEC94}"/>
              </a:ext>
            </a:extLst>
          </p:cNvPr>
          <p:cNvGrpSpPr/>
          <p:nvPr/>
        </p:nvGrpSpPr>
        <p:grpSpPr>
          <a:xfrm>
            <a:off x="5726009" y="1830510"/>
            <a:ext cx="1607127" cy="1514785"/>
            <a:chOff x="5176874" y="468840"/>
            <a:chExt cx="1607127" cy="151478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1EFEC00-94F1-4934-B66A-874D6B2FF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56080BD-FBAE-450B-91C2-6E6E22134F68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EDF299-479C-4102-A689-7FD6B52EA2D0}"/>
                </a:ext>
              </a:extLst>
            </p:cNvPr>
            <p:cNvSpPr txBox="1"/>
            <p:nvPr/>
          </p:nvSpPr>
          <p:spPr>
            <a:xfrm>
              <a:off x="5430768" y="1411903"/>
              <a:ext cx="10993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SUBJECT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F9E04B8-EC20-4917-A6AB-39E33CE7ECF9}"/>
              </a:ext>
            </a:extLst>
          </p:cNvPr>
          <p:cNvGrpSpPr/>
          <p:nvPr/>
        </p:nvGrpSpPr>
        <p:grpSpPr>
          <a:xfrm>
            <a:off x="3739871" y="101611"/>
            <a:ext cx="1607127" cy="1514785"/>
            <a:chOff x="5176874" y="468840"/>
            <a:chExt cx="1607127" cy="1514785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97F6B8E-0232-4B8F-AB64-F0EBA02D4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363FA32D-46E4-4634-B9D8-B123631D51AB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2CDBAB2-EBDA-49C6-A76F-D7766FD55F81}"/>
                </a:ext>
              </a:extLst>
            </p:cNvPr>
            <p:cNvSpPr txBox="1"/>
            <p:nvPr/>
          </p:nvSpPr>
          <p:spPr>
            <a:xfrm>
              <a:off x="5319396" y="1469266"/>
              <a:ext cx="14646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CLASS TIME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3ADFC47-6814-4E58-8441-269C47884833}"/>
              </a:ext>
            </a:extLst>
          </p:cNvPr>
          <p:cNvGrpSpPr/>
          <p:nvPr/>
        </p:nvGrpSpPr>
        <p:grpSpPr>
          <a:xfrm>
            <a:off x="7952402" y="4483422"/>
            <a:ext cx="1607127" cy="1514785"/>
            <a:chOff x="5176874" y="468840"/>
            <a:chExt cx="1607127" cy="151478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242AE89-E60E-4514-8EA2-4DB00936F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0CDB9B4-D6DD-4AFF-9A5C-ED5591425493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219C2E-DE47-45F0-A57C-AC7D1E119600}"/>
                </a:ext>
              </a:extLst>
            </p:cNvPr>
            <p:cNvSpPr txBox="1"/>
            <p:nvPr/>
          </p:nvSpPr>
          <p:spPr>
            <a:xfrm>
              <a:off x="5317777" y="1434418"/>
              <a:ext cx="13253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SEMESTER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753546D-C596-491B-96B7-8F688E6D890D}"/>
              </a:ext>
            </a:extLst>
          </p:cNvPr>
          <p:cNvGrpSpPr/>
          <p:nvPr/>
        </p:nvGrpSpPr>
        <p:grpSpPr>
          <a:xfrm>
            <a:off x="9652218" y="1830510"/>
            <a:ext cx="1607127" cy="1514785"/>
            <a:chOff x="5176874" y="468840"/>
            <a:chExt cx="1607127" cy="1514785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9269A0AC-D16F-4CDF-807D-B47D2B369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A60FA398-3793-4552-863A-78D04F989E6B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E096DA-0668-4EE9-B37B-DE74D35A030A}"/>
                </a:ext>
              </a:extLst>
            </p:cNvPr>
            <p:cNvSpPr txBox="1"/>
            <p:nvPr/>
          </p:nvSpPr>
          <p:spPr>
            <a:xfrm>
              <a:off x="5430768" y="1411903"/>
              <a:ext cx="10993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BRANCH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22907B5-9419-46AA-9895-FD63E6721B49}"/>
              </a:ext>
            </a:extLst>
          </p:cNvPr>
          <p:cNvGrpSpPr/>
          <p:nvPr/>
        </p:nvGrpSpPr>
        <p:grpSpPr>
          <a:xfrm>
            <a:off x="697345" y="1945708"/>
            <a:ext cx="1607127" cy="1514785"/>
            <a:chOff x="5176874" y="468840"/>
            <a:chExt cx="1607127" cy="151478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034062C-35C2-47DE-B620-791A1578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DE758F19-5F6D-4E39-8555-E33425220145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B314E75-8817-412A-A575-5B1D196FD30B}"/>
                </a:ext>
              </a:extLst>
            </p:cNvPr>
            <p:cNvSpPr txBox="1"/>
            <p:nvPr/>
          </p:nvSpPr>
          <p:spPr>
            <a:xfrm>
              <a:off x="5430768" y="1455679"/>
              <a:ext cx="13229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ROUTINE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B034F03-89A8-4C83-AD76-61BAE7CBF206}"/>
              </a:ext>
            </a:extLst>
          </p:cNvPr>
          <p:cNvGrpSpPr/>
          <p:nvPr/>
        </p:nvGrpSpPr>
        <p:grpSpPr>
          <a:xfrm>
            <a:off x="3739870" y="3345295"/>
            <a:ext cx="1607127" cy="1514785"/>
            <a:chOff x="5176874" y="468840"/>
            <a:chExt cx="1607127" cy="151478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D738E672-9741-4C31-902E-6ACEA99C1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2D9B201D-FD50-4092-B1D3-881B53BDA99E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02BB1A1-494C-47EB-8845-803274FEF090}"/>
                </a:ext>
              </a:extLst>
            </p:cNvPr>
            <p:cNvSpPr txBox="1"/>
            <p:nvPr/>
          </p:nvSpPr>
          <p:spPr>
            <a:xfrm>
              <a:off x="5430768" y="1411903"/>
              <a:ext cx="10993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COURSE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84D9D3-ACFE-4DDE-9254-C93F0ABAC7D7}"/>
              </a:ext>
            </a:extLst>
          </p:cNvPr>
          <p:cNvGrpSpPr/>
          <p:nvPr/>
        </p:nvGrpSpPr>
        <p:grpSpPr>
          <a:xfrm>
            <a:off x="3739869" y="5335157"/>
            <a:ext cx="1607127" cy="1514785"/>
            <a:chOff x="5176874" y="468840"/>
            <a:chExt cx="1607127" cy="1514785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8A0DEFB7-29E1-4D7F-B189-619FE9F27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0768" y="468840"/>
              <a:ext cx="1099342" cy="1099342"/>
            </a:xfrm>
            <a:prstGeom prst="rect">
              <a:avLst/>
            </a:prstGeom>
          </p:spPr>
        </p:pic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0A873E75-5EBD-4F99-BD56-2140DE49DF61}"/>
                </a:ext>
              </a:extLst>
            </p:cNvPr>
            <p:cNvSpPr/>
            <p:nvPr/>
          </p:nvSpPr>
          <p:spPr>
            <a:xfrm>
              <a:off x="5176874" y="1327844"/>
              <a:ext cx="1607127" cy="655781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DBD313D-B2FF-4888-87D5-7E52E9F7D390}"/>
                </a:ext>
              </a:extLst>
            </p:cNvPr>
            <p:cNvSpPr txBox="1"/>
            <p:nvPr/>
          </p:nvSpPr>
          <p:spPr>
            <a:xfrm>
              <a:off x="5430766" y="1455679"/>
              <a:ext cx="12289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</a:rPr>
                <a:t>TEACHER</a:t>
              </a:r>
            </a:p>
          </p:txBody>
        </p:sp>
      </p:grp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84A47BA9-CCA3-4463-8B08-9D7D9E984E76}"/>
              </a:ext>
            </a:extLst>
          </p:cNvPr>
          <p:cNvSpPr/>
          <p:nvPr/>
        </p:nvSpPr>
        <p:spPr>
          <a:xfrm>
            <a:off x="2304472" y="1200953"/>
            <a:ext cx="1435397" cy="147556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449CABFD-75B2-4776-B257-64A825135235}"/>
              </a:ext>
            </a:extLst>
          </p:cNvPr>
          <p:cNvSpPr/>
          <p:nvPr/>
        </p:nvSpPr>
        <p:spPr>
          <a:xfrm>
            <a:off x="1468582" y="1601062"/>
            <a:ext cx="120073" cy="532537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Arrow: Down 45">
            <a:extLst>
              <a:ext uri="{FF2B5EF4-FFF2-40B4-BE49-F238E27FC236}">
                <a16:creationId xmlns:a16="http://schemas.microsoft.com/office/drawing/2014/main" id="{FFF53D58-5BD6-4DA4-9173-4FCB57F2B24D}"/>
              </a:ext>
            </a:extLst>
          </p:cNvPr>
          <p:cNvSpPr/>
          <p:nvPr/>
        </p:nvSpPr>
        <p:spPr>
          <a:xfrm>
            <a:off x="4488873" y="1616396"/>
            <a:ext cx="134681" cy="1911895"/>
          </a:xfrm>
          <a:prstGeom prst="down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Arrow: Down 46">
            <a:extLst>
              <a:ext uri="{FF2B5EF4-FFF2-40B4-BE49-F238E27FC236}">
                <a16:creationId xmlns:a16="http://schemas.microsoft.com/office/drawing/2014/main" id="{22F46A3F-C3FB-4300-A6CA-D28B945C1789}"/>
              </a:ext>
            </a:extLst>
          </p:cNvPr>
          <p:cNvSpPr/>
          <p:nvPr/>
        </p:nvSpPr>
        <p:spPr>
          <a:xfrm>
            <a:off x="4503481" y="4860080"/>
            <a:ext cx="120073" cy="655781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Arrow: Bent 47">
            <a:extLst>
              <a:ext uri="{FF2B5EF4-FFF2-40B4-BE49-F238E27FC236}">
                <a16:creationId xmlns:a16="http://schemas.microsoft.com/office/drawing/2014/main" id="{6FF3E50F-6076-43A7-B7C2-FCFFC036CE9F}"/>
              </a:ext>
            </a:extLst>
          </p:cNvPr>
          <p:cNvSpPr/>
          <p:nvPr/>
        </p:nvSpPr>
        <p:spPr>
          <a:xfrm rot="10800000">
            <a:off x="5346995" y="3345294"/>
            <a:ext cx="1159541" cy="1256203"/>
          </a:xfrm>
          <a:prstGeom prst="bentArrow">
            <a:avLst>
              <a:gd name="adj1" fmla="val 6076"/>
              <a:gd name="adj2" fmla="val 6476"/>
              <a:gd name="adj3" fmla="val 25000"/>
              <a:gd name="adj4" fmla="val 4375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9" name="Arrow: Bent 48">
            <a:extLst>
              <a:ext uri="{FF2B5EF4-FFF2-40B4-BE49-F238E27FC236}">
                <a16:creationId xmlns:a16="http://schemas.microsoft.com/office/drawing/2014/main" id="{E384A0FC-BECF-48B4-9775-0F1DEBC8AA57}"/>
              </a:ext>
            </a:extLst>
          </p:cNvPr>
          <p:cNvSpPr/>
          <p:nvPr/>
        </p:nvSpPr>
        <p:spPr>
          <a:xfrm flipV="1">
            <a:off x="6695767" y="3345295"/>
            <a:ext cx="1284551" cy="2426240"/>
          </a:xfrm>
          <a:prstGeom prst="bentArrow">
            <a:avLst>
              <a:gd name="adj1" fmla="val 4691"/>
              <a:gd name="adj2" fmla="val 8263"/>
              <a:gd name="adj3" fmla="val 22041"/>
              <a:gd name="adj4" fmla="val 4062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0" name="Arrow: Bent 49">
            <a:extLst>
              <a:ext uri="{FF2B5EF4-FFF2-40B4-BE49-F238E27FC236}">
                <a16:creationId xmlns:a16="http://schemas.microsoft.com/office/drawing/2014/main" id="{25D0D028-74CB-41F6-97D0-A854FCE3FF35}"/>
              </a:ext>
            </a:extLst>
          </p:cNvPr>
          <p:cNvSpPr/>
          <p:nvPr/>
        </p:nvSpPr>
        <p:spPr>
          <a:xfrm flipH="1" flipV="1">
            <a:off x="9531612" y="3345295"/>
            <a:ext cx="1099341" cy="2426240"/>
          </a:xfrm>
          <a:prstGeom prst="bentArrow">
            <a:avLst>
              <a:gd name="adj1" fmla="val 4691"/>
              <a:gd name="adj2" fmla="val 8263"/>
              <a:gd name="adj3" fmla="val 22041"/>
              <a:gd name="adj4" fmla="val 4062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849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1B27A7-E1EE-4CD9-9373-B32142CE677D}"/>
              </a:ext>
            </a:extLst>
          </p:cNvPr>
          <p:cNvSpPr/>
          <p:nvPr/>
        </p:nvSpPr>
        <p:spPr>
          <a:xfrm>
            <a:off x="752061" y="-17395"/>
            <a:ext cx="534393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0DB078-F665-43D1-B412-B776DD10E15C}"/>
              </a:ext>
            </a:extLst>
          </p:cNvPr>
          <p:cNvGrpSpPr/>
          <p:nvPr/>
        </p:nvGrpSpPr>
        <p:grpSpPr>
          <a:xfrm flipH="1">
            <a:off x="5791200" y="163995"/>
            <a:ext cx="609599" cy="6530010"/>
            <a:chOff x="5781262" y="94421"/>
            <a:chExt cx="609599" cy="653001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A4B4410-6136-4235-A4EB-8DF86B4A4E30}"/>
                </a:ext>
              </a:extLst>
            </p:cNvPr>
            <p:cNvSpPr/>
            <p:nvPr/>
          </p:nvSpPr>
          <p:spPr>
            <a:xfrm>
              <a:off x="6172200" y="178904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4A2B0B2-DE68-4BC7-9B23-A619BA689EF7}"/>
                </a:ext>
              </a:extLst>
            </p:cNvPr>
            <p:cNvSpPr/>
            <p:nvPr/>
          </p:nvSpPr>
          <p:spPr>
            <a:xfrm>
              <a:off x="5781262" y="94421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3186130-611C-4444-95AF-D3A75C1C8995}"/>
                </a:ext>
              </a:extLst>
            </p:cNvPr>
            <p:cNvSpPr/>
            <p:nvPr/>
          </p:nvSpPr>
          <p:spPr>
            <a:xfrm>
              <a:off x="6172200" y="646043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73106008-00B5-47F6-B9F8-768C3DBE45D5}"/>
                </a:ext>
              </a:extLst>
            </p:cNvPr>
            <p:cNvSpPr/>
            <p:nvPr/>
          </p:nvSpPr>
          <p:spPr>
            <a:xfrm>
              <a:off x="5781262" y="561560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EFE858A-97A9-4670-9F8F-83B8C6220956}"/>
                </a:ext>
              </a:extLst>
            </p:cNvPr>
            <p:cNvSpPr/>
            <p:nvPr/>
          </p:nvSpPr>
          <p:spPr>
            <a:xfrm>
              <a:off x="6172200" y="1113182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Arc 71">
              <a:extLst>
                <a:ext uri="{FF2B5EF4-FFF2-40B4-BE49-F238E27FC236}">
                  <a16:creationId xmlns:a16="http://schemas.microsoft.com/office/drawing/2014/main" id="{CF958C26-56CC-4338-AA54-9B5B200C6B91}"/>
                </a:ext>
              </a:extLst>
            </p:cNvPr>
            <p:cNvSpPr/>
            <p:nvPr/>
          </p:nvSpPr>
          <p:spPr>
            <a:xfrm>
              <a:off x="5781262" y="1028699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2649877-8318-49CC-9FE7-786C397486C7}"/>
                </a:ext>
              </a:extLst>
            </p:cNvPr>
            <p:cNvSpPr/>
            <p:nvPr/>
          </p:nvSpPr>
          <p:spPr>
            <a:xfrm>
              <a:off x="6172200" y="1580320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F6C6E136-FD98-49D1-8121-236E616F6580}"/>
                </a:ext>
              </a:extLst>
            </p:cNvPr>
            <p:cNvSpPr/>
            <p:nvPr/>
          </p:nvSpPr>
          <p:spPr>
            <a:xfrm>
              <a:off x="5781262" y="1495837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684541D3-D16D-4C09-B49C-2BCA6456B3B6}"/>
                </a:ext>
              </a:extLst>
            </p:cNvPr>
            <p:cNvSpPr/>
            <p:nvPr/>
          </p:nvSpPr>
          <p:spPr>
            <a:xfrm>
              <a:off x="6172200" y="2047459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Arc 75">
              <a:extLst>
                <a:ext uri="{FF2B5EF4-FFF2-40B4-BE49-F238E27FC236}">
                  <a16:creationId xmlns:a16="http://schemas.microsoft.com/office/drawing/2014/main" id="{13F41206-7B88-4FE2-B066-63F9C5ACC072}"/>
                </a:ext>
              </a:extLst>
            </p:cNvPr>
            <p:cNvSpPr/>
            <p:nvPr/>
          </p:nvSpPr>
          <p:spPr>
            <a:xfrm>
              <a:off x="5781262" y="1962976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EE5D6FF-D970-4FDD-B1F3-50B0AEC8B0D3}"/>
                </a:ext>
              </a:extLst>
            </p:cNvPr>
            <p:cNvSpPr/>
            <p:nvPr/>
          </p:nvSpPr>
          <p:spPr>
            <a:xfrm>
              <a:off x="6172200" y="2489752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Arc 77">
              <a:extLst>
                <a:ext uri="{FF2B5EF4-FFF2-40B4-BE49-F238E27FC236}">
                  <a16:creationId xmlns:a16="http://schemas.microsoft.com/office/drawing/2014/main" id="{45975B3B-6348-40A7-AC28-CC75C2C0A6C5}"/>
                </a:ext>
              </a:extLst>
            </p:cNvPr>
            <p:cNvSpPr/>
            <p:nvPr/>
          </p:nvSpPr>
          <p:spPr>
            <a:xfrm>
              <a:off x="5781262" y="2405269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71ABE251-89C3-44B8-86F1-22BAEA0E5200}"/>
                </a:ext>
              </a:extLst>
            </p:cNvPr>
            <p:cNvSpPr/>
            <p:nvPr/>
          </p:nvSpPr>
          <p:spPr>
            <a:xfrm>
              <a:off x="6172200" y="2959375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E9ECA7AB-1C9D-4555-9366-E0A45BB45EAA}"/>
                </a:ext>
              </a:extLst>
            </p:cNvPr>
            <p:cNvSpPr/>
            <p:nvPr/>
          </p:nvSpPr>
          <p:spPr>
            <a:xfrm>
              <a:off x="5781262" y="2874892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462A4D3D-CD33-4488-A2ED-0C3EBD16BDDE}"/>
                </a:ext>
              </a:extLst>
            </p:cNvPr>
            <p:cNvSpPr/>
            <p:nvPr/>
          </p:nvSpPr>
          <p:spPr>
            <a:xfrm>
              <a:off x="6172200" y="3409123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B93416AC-2626-4FA0-8DF4-23C798E0CE6F}"/>
                </a:ext>
              </a:extLst>
            </p:cNvPr>
            <p:cNvSpPr/>
            <p:nvPr/>
          </p:nvSpPr>
          <p:spPr>
            <a:xfrm>
              <a:off x="5781262" y="3324640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E56FFE8-67BB-4A74-ACE0-5EB1CD07A858}"/>
                </a:ext>
              </a:extLst>
            </p:cNvPr>
            <p:cNvSpPr/>
            <p:nvPr/>
          </p:nvSpPr>
          <p:spPr>
            <a:xfrm>
              <a:off x="6172200" y="3876262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8F793837-520F-4511-A853-CF98F3381998}"/>
                </a:ext>
              </a:extLst>
            </p:cNvPr>
            <p:cNvSpPr/>
            <p:nvPr/>
          </p:nvSpPr>
          <p:spPr>
            <a:xfrm>
              <a:off x="5781262" y="3791779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1354448-9733-4D0A-9000-C5211F3E45CE}"/>
                </a:ext>
              </a:extLst>
            </p:cNvPr>
            <p:cNvSpPr/>
            <p:nvPr/>
          </p:nvSpPr>
          <p:spPr>
            <a:xfrm>
              <a:off x="6172200" y="4355822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F3045A7C-5018-48AD-8722-94ADEC36807A}"/>
                </a:ext>
              </a:extLst>
            </p:cNvPr>
            <p:cNvSpPr/>
            <p:nvPr/>
          </p:nvSpPr>
          <p:spPr>
            <a:xfrm>
              <a:off x="5781262" y="4271339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73139DD-E13B-4849-8FAD-A6729CA7363A}"/>
                </a:ext>
              </a:extLst>
            </p:cNvPr>
            <p:cNvSpPr/>
            <p:nvPr/>
          </p:nvSpPr>
          <p:spPr>
            <a:xfrm>
              <a:off x="6172200" y="4845328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0D695888-8DD0-4754-A8C5-24131C4B4E2B}"/>
                </a:ext>
              </a:extLst>
            </p:cNvPr>
            <p:cNvSpPr/>
            <p:nvPr/>
          </p:nvSpPr>
          <p:spPr>
            <a:xfrm>
              <a:off x="5781262" y="4760845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3D9DCB7-DD83-4FCA-9836-76693948B9AC}"/>
                </a:ext>
              </a:extLst>
            </p:cNvPr>
            <p:cNvSpPr/>
            <p:nvPr/>
          </p:nvSpPr>
          <p:spPr>
            <a:xfrm>
              <a:off x="6172200" y="5305016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A7B8D6D1-0E28-46D6-874A-5F4542AADE93}"/>
                </a:ext>
              </a:extLst>
            </p:cNvPr>
            <p:cNvSpPr/>
            <p:nvPr/>
          </p:nvSpPr>
          <p:spPr>
            <a:xfrm>
              <a:off x="5781262" y="5220533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9728C8D-B5B4-4DEB-9E71-F2B4F57977F2}"/>
                </a:ext>
              </a:extLst>
            </p:cNvPr>
            <p:cNvSpPr/>
            <p:nvPr/>
          </p:nvSpPr>
          <p:spPr>
            <a:xfrm>
              <a:off x="6172200" y="5764703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4368B1D7-31BE-43B5-8161-C6F6C7B3BB8D}"/>
                </a:ext>
              </a:extLst>
            </p:cNvPr>
            <p:cNvSpPr/>
            <p:nvPr/>
          </p:nvSpPr>
          <p:spPr>
            <a:xfrm>
              <a:off x="5781262" y="5680220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9EEDE06-DE59-4A18-B84C-06D883AB3DF0}"/>
                </a:ext>
              </a:extLst>
            </p:cNvPr>
            <p:cNvSpPr/>
            <p:nvPr/>
          </p:nvSpPr>
          <p:spPr>
            <a:xfrm>
              <a:off x="6172200" y="6241775"/>
              <a:ext cx="218661" cy="1490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Arc 93">
              <a:extLst>
                <a:ext uri="{FF2B5EF4-FFF2-40B4-BE49-F238E27FC236}">
                  <a16:creationId xmlns:a16="http://schemas.microsoft.com/office/drawing/2014/main" id="{413AECDB-4F03-4CB7-9CBD-BB75242A77EC}"/>
                </a:ext>
              </a:extLst>
            </p:cNvPr>
            <p:cNvSpPr/>
            <p:nvPr/>
          </p:nvSpPr>
          <p:spPr>
            <a:xfrm>
              <a:off x="5781262" y="6157292"/>
              <a:ext cx="477077" cy="467139"/>
            </a:xfrm>
            <a:prstGeom prst="arc">
              <a:avLst>
                <a:gd name="adj1" fmla="val 454314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FF56379-F4F9-4FAC-B5DC-A34B3BB59218}"/>
              </a:ext>
            </a:extLst>
          </p:cNvPr>
          <p:cNvSpPr txBox="1"/>
          <p:nvPr/>
        </p:nvSpPr>
        <p:spPr>
          <a:xfrm>
            <a:off x="2363856" y="2161356"/>
            <a:ext cx="21203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12792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1B27A7-E1EE-4CD9-9373-B32142CE677D}"/>
              </a:ext>
            </a:extLst>
          </p:cNvPr>
          <p:cNvSpPr/>
          <p:nvPr/>
        </p:nvSpPr>
        <p:spPr>
          <a:xfrm>
            <a:off x="6096000" y="0"/>
            <a:ext cx="534393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4B4410-6136-4235-A4EB-8DF86B4A4E30}"/>
              </a:ext>
            </a:extLst>
          </p:cNvPr>
          <p:cNvSpPr/>
          <p:nvPr/>
        </p:nvSpPr>
        <p:spPr>
          <a:xfrm>
            <a:off x="6172200" y="178904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34A2B0B2-DE68-4BC7-9B23-A619BA689EF7}"/>
              </a:ext>
            </a:extLst>
          </p:cNvPr>
          <p:cNvSpPr/>
          <p:nvPr/>
        </p:nvSpPr>
        <p:spPr>
          <a:xfrm>
            <a:off x="5781262" y="94421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3186130-611C-4444-95AF-D3A75C1C8995}"/>
              </a:ext>
            </a:extLst>
          </p:cNvPr>
          <p:cNvSpPr/>
          <p:nvPr/>
        </p:nvSpPr>
        <p:spPr>
          <a:xfrm>
            <a:off x="6172200" y="646043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73106008-00B5-47F6-B9F8-768C3DBE45D5}"/>
              </a:ext>
            </a:extLst>
          </p:cNvPr>
          <p:cNvSpPr/>
          <p:nvPr/>
        </p:nvSpPr>
        <p:spPr>
          <a:xfrm>
            <a:off x="5781262" y="561560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EFE858A-97A9-4670-9F8F-83B8C6220956}"/>
              </a:ext>
            </a:extLst>
          </p:cNvPr>
          <p:cNvSpPr/>
          <p:nvPr/>
        </p:nvSpPr>
        <p:spPr>
          <a:xfrm>
            <a:off x="6172200" y="1113182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Arc 71">
            <a:extLst>
              <a:ext uri="{FF2B5EF4-FFF2-40B4-BE49-F238E27FC236}">
                <a16:creationId xmlns:a16="http://schemas.microsoft.com/office/drawing/2014/main" id="{CF958C26-56CC-4338-AA54-9B5B200C6B91}"/>
              </a:ext>
            </a:extLst>
          </p:cNvPr>
          <p:cNvSpPr/>
          <p:nvPr/>
        </p:nvSpPr>
        <p:spPr>
          <a:xfrm>
            <a:off x="5781262" y="1028699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2649877-8318-49CC-9FE7-786C397486C7}"/>
              </a:ext>
            </a:extLst>
          </p:cNvPr>
          <p:cNvSpPr/>
          <p:nvPr/>
        </p:nvSpPr>
        <p:spPr>
          <a:xfrm>
            <a:off x="6172200" y="1580320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Arc 73">
            <a:extLst>
              <a:ext uri="{FF2B5EF4-FFF2-40B4-BE49-F238E27FC236}">
                <a16:creationId xmlns:a16="http://schemas.microsoft.com/office/drawing/2014/main" id="{F6C6E136-FD98-49D1-8121-236E616F6580}"/>
              </a:ext>
            </a:extLst>
          </p:cNvPr>
          <p:cNvSpPr/>
          <p:nvPr/>
        </p:nvSpPr>
        <p:spPr>
          <a:xfrm>
            <a:off x="5781262" y="1495837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84541D3-D16D-4C09-B49C-2BCA6456B3B6}"/>
              </a:ext>
            </a:extLst>
          </p:cNvPr>
          <p:cNvSpPr/>
          <p:nvPr/>
        </p:nvSpPr>
        <p:spPr>
          <a:xfrm>
            <a:off x="6172200" y="2047459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Arc 75">
            <a:extLst>
              <a:ext uri="{FF2B5EF4-FFF2-40B4-BE49-F238E27FC236}">
                <a16:creationId xmlns:a16="http://schemas.microsoft.com/office/drawing/2014/main" id="{13F41206-7B88-4FE2-B066-63F9C5ACC072}"/>
              </a:ext>
            </a:extLst>
          </p:cNvPr>
          <p:cNvSpPr/>
          <p:nvPr/>
        </p:nvSpPr>
        <p:spPr>
          <a:xfrm>
            <a:off x="5781262" y="1962976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EE5D6FF-D970-4FDD-B1F3-50B0AEC8B0D3}"/>
              </a:ext>
            </a:extLst>
          </p:cNvPr>
          <p:cNvSpPr/>
          <p:nvPr/>
        </p:nvSpPr>
        <p:spPr>
          <a:xfrm>
            <a:off x="6172200" y="2489752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Arc 77">
            <a:extLst>
              <a:ext uri="{FF2B5EF4-FFF2-40B4-BE49-F238E27FC236}">
                <a16:creationId xmlns:a16="http://schemas.microsoft.com/office/drawing/2014/main" id="{45975B3B-6348-40A7-AC28-CC75C2C0A6C5}"/>
              </a:ext>
            </a:extLst>
          </p:cNvPr>
          <p:cNvSpPr/>
          <p:nvPr/>
        </p:nvSpPr>
        <p:spPr>
          <a:xfrm>
            <a:off x="5781262" y="2405269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1ABE251-89C3-44B8-86F1-22BAEA0E5200}"/>
              </a:ext>
            </a:extLst>
          </p:cNvPr>
          <p:cNvSpPr/>
          <p:nvPr/>
        </p:nvSpPr>
        <p:spPr>
          <a:xfrm>
            <a:off x="6172200" y="2959375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Arc 79">
            <a:extLst>
              <a:ext uri="{FF2B5EF4-FFF2-40B4-BE49-F238E27FC236}">
                <a16:creationId xmlns:a16="http://schemas.microsoft.com/office/drawing/2014/main" id="{E9ECA7AB-1C9D-4555-9366-E0A45BB45EAA}"/>
              </a:ext>
            </a:extLst>
          </p:cNvPr>
          <p:cNvSpPr/>
          <p:nvPr/>
        </p:nvSpPr>
        <p:spPr>
          <a:xfrm>
            <a:off x="5781262" y="2874892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62A4D3D-CD33-4488-A2ED-0C3EBD16BDDE}"/>
              </a:ext>
            </a:extLst>
          </p:cNvPr>
          <p:cNvSpPr/>
          <p:nvPr/>
        </p:nvSpPr>
        <p:spPr>
          <a:xfrm>
            <a:off x="6172200" y="3409123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Arc 81">
            <a:extLst>
              <a:ext uri="{FF2B5EF4-FFF2-40B4-BE49-F238E27FC236}">
                <a16:creationId xmlns:a16="http://schemas.microsoft.com/office/drawing/2014/main" id="{B93416AC-2626-4FA0-8DF4-23C798E0CE6F}"/>
              </a:ext>
            </a:extLst>
          </p:cNvPr>
          <p:cNvSpPr/>
          <p:nvPr/>
        </p:nvSpPr>
        <p:spPr>
          <a:xfrm>
            <a:off x="5781262" y="3324640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E56FFE8-67BB-4A74-ACE0-5EB1CD07A858}"/>
              </a:ext>
            </a:extLst>
          </p:cNvPr>
          <p:cNvSpPr/>
          <p:nvPr/>
        </p:nvSpPr>
        <p:spPr>
          <a:xfrm>
            <a:off x="6172200" y="3876262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Arc 83">
            <a:extLst>
              <a:ext uri="{FF2B5EF4-FFF2-40B4-BE49-F238E27FC236}">
                <a16:creationId xmlns:a16="http://schemas.microsoft.com/office/drawing/2014/main" id="{8F793837-520F-4511-A853-CF98F3381998}"/>
              </a:ext>
            </a:extLst>
          </p:cNvPr>
          <p:cNvSpPr/>
          <p:nvPr/>
        </p:nvSpPr>
        <p:spPr>
          <a:xfrm>
            <a:off x="5781262" y="3791779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1354448-9733-4D0A-9000-C5211F3E45CE}"/>
              </a:ext>
            </a:extLst>
          </p:cNvPr>
          <p:cNvSpPr/>
          <p:nvPr/>
        </p:nvSpPr>
        <p:spPr>
          <a:xfrm>
            <a:off x="6172200" y="4355822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Arc 85">
            <a:extLst>
              <a:ext uri="{FF2B5EF4-FFF2-40B4-BE49-F238E27FC236}">
                <a16:creationId xmlns:a16="http://schemas.microsoft.com/office/drawing/2014/main" id="{F3045A7C-5018-48AD-8722-94ADEC36807A}"/>
              </a:ext>
            </a:extLst>
          </p:cNvPr>
          <p:cNvSpPr/>
          <p:nvPr/>
        </p:nvSpPr>
        <p:spPr>
          <a:xfrm>
            <a:off x="5781262" y="4271339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73139DD-E13B-4849-8FAD-A6729CA7363A}"/>
              </a:ext>
            </a:extLst>
          </p:cNvPr>
          <p:cNvSpPr/>
          <p:nvPr/>
        </p:nvSpPr>
        <p:spPr>
          <a:xfrm>
            <a:off x="6172200" y="4845328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Arc 87">
            <a:extLst>
              <a:ext uri="{FF2B5EF4-FFF2-40B4-BE49-F238E27FC236}">
                <a16:creationId xmlns:a16="http://schemas.microsoft.com/office/drawing/2014/main" id="{0D695888-8DD0-4754-A8C5-24131C4B4E2B}"/>
              </a:ext>
            </a:extLst>
          </p:cNvPr>
          <p:cNvSpPr/>
          <p:nvPr/>
        </p:nvSpPr>
        <p:spPr>
          <a:xfrm>
            <a:off x="5781262" y="4760845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3D9DCB7-DD83-4FCA-9836-76693948B9AC}"/>
              </a:ext>
            </a:extLst>
          </p:cNvPr>
          <p:cNvSpPr/>
          <p:nvPr/>
        </p:nvSpPr>
        <p:spPr>
          <a:xfrm>
            <a:off x="6172200" y="5305016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A7B8D6D1-0E28-46D6-874A-5F4542AADE93}"/>
              </a:ext>
            </a:extLst>
          </p:cNvPr>
          <p:cNvSpPr/>
          <p:nvPr/>
        </p:nvSpPr>
        <p:spPr>
          <a:xfrm>
            <a:off x="5781262" y="5220533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9728C8D-B5B4-4DEB-9E71-F2B4F57977F2}"/>
              </a:ext>
            </a:extLst>
          </p:cNvPr>
          <p:cNvSpPr/>
          <p:nvPr/>
        </p:nvSpPr>
        <p:spPr>
          <a:xfrm>
            <a:off x="6172200" y="5764703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Arc 91">
            <a:extLst>
              <a:ext uri="{FF2B5EF4-FFF2-40B4-BE49-F238E27FC236}">
                <a16:creationId xmlns:a16="http://schemas.microsoft.com/office/drawing/2014/main" id="{4368B1D7-31BE-43B5-8161-C6F6C7B3BB8D}"/>
              </a:ext>
            </a:extLst>
          </p:cNvPr>
          <p:cNvSpPr/>
          <p:nvPr/>
        </p:nvSpPr>
        <p:spPr>
          <a:xfrm>
            <a:off x="5781262" y="5680220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A9EEDE06-DE59-4A18-B84C-06D883AB3DF0}"/>
              </a:ext>
            </a:extLst>
          </p:cNvPr>
          <p:cNvSpPr/>
          <p:nvPr/>
        </p:nvSpPr>
        <p:spPr>
          <a:xfrm>
            <a:off x="6172200" y="6241775"/>
            <a:ext cx="218661" cy="1490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Arc 93">
            <a:extLst>
              <a:ext uri="{FF2B5EF4-FFF2-40B4-BE49-F238E27FC236}">
                <a16:creationId xmlns:a16="http://schemas.microsoft.com/office/drawing/2014/main" id="{413AECDB-4F03-4CB7-9CBD-BB75242A77EC}"/>
              </a:ext>
            </a:extLst>
          </p:cNvPr>
          <p:cNvSpPr/>
          <p:nvPr/>
        </p:nvSpPr>
        <p:spPr>
          <a:xfrm>
            <a:off x="5781262" y="6157292"/>
            <a:ext cx="477077" cy="467139"/>
          </a:xfrm>
          <a:prstGeom prst="arc">
            <a:avLst>
              <a:gd name="adj1" fmla="val 4543140"/>
              <a:gd name="adj2" fmla="val 0"/>
            </a:avLst>
          </a:prstGeom>
          <a:noFill/>
          <a:ln w="63500">
            <a:gradFill>
              <a:gsLst>
                <a:gs pos="0">
                  <a:schemeClr val="tx1"/>
                </a:gs>
                <a:gs pos="41000">
                  <a:schemeClr val="bg1"/>
                </a:gs>
                <a:gs pos="80000">
                  <a:schemeClr val="tx1">
                    <a:lumMod val="50000"/>
                    <a:lumOff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F983222-DB3F-4F8C-AB77-44A5764702D6}"/>
              </a:ext>
            </a:extLst>
          </p:cNvPr>
          <p:cNvSpPr txBox="1"/>
          <p:nvPr/>
        </p:nvSpPr>
        <p:spPr>
          <a:xfrm>
            <a:off x="6927573" y="1735617"/>
            <a:ext cx="38166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innerShdw blurRad="114300">
                    <a:prstClr val="black"/>
                  </a:innerShdw>
                </a:effectLst>
                <a:uLnTx/>
                <a:uFillTx/>
                <a:latin typeface="Bernard MT Condensed" panose="02050806060905020404" pitchFamily="18" charset="0"/>
                <a:ea typeface="+mn-ea"/>
                <a:cs typeface="+mn-cs"/>
              </a:rPr>
              <a:t> PRESENTATION BOOK</a:t>
            </a:r>
          </a:p>
        </p:txBody>
      </p:sp>
    </p:spTree>
    <p:extLst>
      <p:ext uri="{BB962C8B-B14F-4D97-AF65-F5344CB8AC3E}">
        <p14:creationId xmlns:p14="http://schemas.microsoft.com/office/powerpoint/2010/main" val="1754142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1B27A7-E1EE-4CD9-9373-B32142CE677D}"/>
              </a:ext>
            </a:extLst>
          </p:cNvPr>
          <p:cNvSpPr/>
          <p:nvPr/>
        </p:nvSpPr>
        <p:spPr>
          <a:xfrm>
            <a:off x="6092688" y="0"/>
            <a:ext cx="534393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743AEA-75A6-4B04-BCB6-D6F56D84923D}"/>
              </a:ext>
            </a:extLst>
          </p:cNvPr>
          <p:cNvSpPr/>
          <p:nvPr/>
        </p:nvSpPr>
        <p:spPr>
          <a:xfrm>
            <a:off x="639418" y="0"/>
            <a:ext cx="534393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8F314E-35EB-4924-9B2E-5D22CAF432A8}"/>
              </a:ext>
            </a:extLst>
          </p:cNvPr>
          <p:cNvGrpSpPr/>
          <p:nvPr/>
        </p:nvGrpSpPr>
        <p:grpSpPr>
          <a:xfrm>
            <a:off x="6162259" y="93593"/>
            <a:ext cx="5156322" cy="6670814"/>
            <a:chOff x="6162259" y="93593"/>
            <a:chExt cx="5156322" cy="66708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F627B10-C024-4743-AE1C-189E33089CCF}"/>
                </a:ext>
              </a:extLst>
            </p:cNvPr>
            <p:cNvGrpSpPr/>
            <p:nvPr/>
          </p:nvGrpSpPr>
          <p:grpSpPr>
            <a:xfrm>
              <a:off x="6162259" y="93593"/>
              <a:ext cx="5062333" cy="6670814"/>
              <a:chOff x="6172200" y="93593"/>
              <a:chExt cx="5062333" cy="6670814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C0AB238-1E93-4EAA-B51F-A04929B69CF7}"/>
                  </a:ext>
                </a:extLst>
              </p:cNvPr>
              <p:cNvSpPr/>
              <p:nvPr/>
            </p:nvSpPr>
            <p:spPr>
              <a:xfrm>
                <a:off x="10694505" y="4025349"/>
                <a:ext cx="540028" cy="273326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2E07D37-022B-46AB-A95A-5099FE31D788}"/>
                  </a:ext>
                </a:extLst>
              </p:cNvPr>
              <p:cNvSpPr/>
              <p:nvPr/>
            </p:nvSpPr>
            <p:spPr>
              <a:xfrm>
                <a:off x="6172200" y="93593"/>
                <a:ext cx="4953001" cy="6670814"/>
              </a:xfrm>
              <a:custGeom>
                <a:avLst/>
                <a:gdLst>
                  <a:gd name="connsiteX0" fmla="*/ 0 w 4953001"/>
                  <a:gd name="connsiteY0" fmla="*/ 0 h 6670814"/>
                  <a:gd name="connsiteX1" fmla="*/ 4953001 w 4953001"/>
                  <a:gd name="connsiteY1" fmla="*/ 0 h 6670814"/>
                  <a:gd name="connsiteX2" fmla="*/ 4953001 w 4953001"/>
                  <a:gd name="connsiteY2" fmla="*/ 3948225 h 6670814"/>
                  <a:gd name="connsiteX3" fmla="*/ 4922998 w 4953001"/>
                  <a:gd name="connsiteY3" fmla="*/ 3938911 h 6670814"/>
                  <a:gd name="connsiteX4" fmla="*/ 4860235 w 4953001"/>
                  <a:gd name="connsiteY4" fmla="*/ 3932584 h 6670814"/>
                  <a:gd name="connsiteX5" fmla="*/ 4548809 w 4953001"/>
                  <a:gd name="connsiteY5" fmla="*/ 4244010 h 6670814"/>
                  <a:gd name="connsiteX6" fmla="*/ 4548809 w 4953001"/>
                  <a:gd name="connsiteY6" fmla="*/ 6670814 h 6670814"/>
                  <a:gd name="connsiteX7" fmla="*/ 0 w 4953001"/>
                  <a:gd name="connsiteY7" fmla="*/ 6670814 h 667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53001" h="6670814">
                    <a:moveTo>
                      <a:pt x="0" y="0"/>
                    </a:moveTo>
                    <a:lnTo>
                      <a:pt x="4953001" y="0"/>
                    </a:lnTo>
                    <a:lnTo>
                      <a:pt x="4953001" y="3948225"/>
                    </a:lnTo>
                    <a:lnTo>
                      <a:pt x="4922998" y="3938911"/>
                    </a:lnTo>
                    <a:cubicBezTo>
                      <a:pt x="4902725" y="3934763"/>
                      <a:pt x="4881735" y="3932584"/>
                      <a:pt x="4860235" y="3932584"/>
                    </a:cubicBezTo>
                    <a:cubicBezTo>
                      <a:pt x="4688239" y="3932584"/>
                      <a:pt x="4548809" y="4072014"/>
                      <a:pt x="4548809" y="4244010"/>
                    </a:cubicBezTo>
                    <a:lnTo>
                      <a:pt x="4548809" y="6670814"/>
                    </a:lnTo>
                    <a:lnTo>
                      <a:pt x="0" y="66708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FFDA60B-5F16-430E-9422-90B4870A5B56}"/>
                </a:ext>
              </a:extLst>
            </p:cNvPr>
            <p:cNvSpPr txBox="1"/>
            <p:nvPr/>
          </p:nvSpPr>
          <p:spPr>
            <a:xfrm>
              <a:off x="10764583" y="4919871"/>
              <a:ext cx="553998" cy="161013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PAGE 02</a:t>
              </a: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FE3CC77-C13F-4E62-9468-F08E8F2D303C}"/>
              </a:ext>
            </a:extLst>
          </p:cNvPr>
          <p:cNvGrpSpPr/>
          <p:nvPr/>
        </p:nvGrpSpPr>
        <p:grpSpPr>
          <a:xfrm flipH="1">
            <a:off x="757461" y="93593"/>
            <a:ext cx="5170725" cy="6670814"/>
            <a:chOff x="6147856" y="93593"/>
            <a:chExt cx="5170725" cy="667081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72BEF98A-57AA-4250-9518-05DF2D70953B}"/>
                </a:ext>
              </a:extLst>
            </p:cNvPr>
            <p:cNvGrpSpPr/>
            <p:nvPr/>
          </p:nvGrpSpPr>
          <p:grpSpPr>
            <a:xfrm>
              <a:off x="6147856" y="93593"/>
              <a:ext cx="5076736" cy="6670814"/>
              <a:chOff x="6157797" y="93593"/>
              <a:chExt cx="5076736" cy="6670814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EB286CD-3D64-4A43-B753-40CB42C21B8F}"/>
                  </a:ext>
                </a:extLst>
              </p:cNvPr>
              <p:cNvSpPr/>
              <p:nvPr/>
            </p:nvSpPr>
            <p:spPr>
              <a:xfrm>
                <a:off x="10694505" y="4025349"/>
                <a:ext cx="540028" cy="273326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986A7B78-B93C-40F6-A372-6D29C5F1829E}"/>
                  </a:ext>
                </a:extLst>
              </p:cNvPr>
              <p:cNvSpPr/>
              <p:nvPr/>
            </p:nvSpPr>
            <p:spPr>
              <a:xfrm>
                <a:off x="6157797" y="93593"/>
                <a:ext cx="4953001" cy="6670814"/>
              </a:xfrm>
              <a:custGeom>
                <a:avLst/>
                <a:gdLst>
                  <a:gd name="connsiteX0" fmla="*/ 0 w 4953001"/>
                  <a:gd name="connsiteY0" fmla="*/ 0 h 6670814"/>
                  <a:gd name="connsiteX1" fmla="*/ 4953001 w 4953001"/>
                  <a:gd name="connsiteY1" fmla="*/ 0 h 6670814"/>
                  <a:gd name="connsiteX2" fmla="*/ 4953001 w 4953001"/>
                  <a:gd name="connsiteY2" fmla="*/ 3948225 h 6670814"/>
                  <a:gd name="connsiteX3" fmla="*/ 4922998 w 4953001"/>
                  <a:gd name="connsiteY3" fmla="*/ 3938911 h 6670814"/>
                  <a:gd name="connsiteX4" fmla="*/ 4860235 w 4953001"/>
                  <a:gd name="connsiteY4" fmla="*/ 3932584 h 6670814"/>
                  <a:gd name="connsiteX5" fmla="*/ 4548809 w 4953001"/>
                  <a:gd name="connsiteY5" fmla="*/ 4244010 h 6670814"/>
                  <a:gd name="connsiteX6" fmla="*/ 4548809 w 4953001"/>
                  <a:gd name="connsiteY6" fmla="*/ 6670814 h 6670814"/>
                  <a:gd name="connsiteX7" fmla="*/ 0 w 4953001"/>
                  <a:gd name="connsiteY7" fmla="*/ 6670814 h 6670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53001" h="6670814">
                    <a:moveTo>
                      <a:pt x="0" y="0"/>
                    </a:moveTo>
                    <a:lnTo>
                      <a:pt x="4953001" y="0"/>
                    </a:lnTo>
                    <a:lnTo>
                      <a:pt x="4953001" y="3948225"/>
                    </a:lnTo>
                    <a:lnTo>
                      <a:pt x="4922998" y="3938911"/>
                    </a:lnTo>
                    <a:cubicBezTo>
                      <a:pt x="4902725" y="3934763"/>
                      <a:pt x="4881735" y="3932584"/>
                      <a:pt x="4860235" y="3932584"/>
                    </a:cubicBezTo>
                    <a:cubicBezTo>
                      <a:pt x="4688239" y="3932584"/>
                      <a:pt x="4548809" y="4072014"/>
                      <a:pt x="4548809" y="4244010"/>
                    </a:cubicBezTo>
                    <a:lnTo>
                      <a:pt x="4548809" y="6670814"/>
                    </a:lnTo>
                    <a:lnTo>
                      <a:pt x="0" y="66708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</a:t>
                </a:r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1A56DD6-B4BA-46CB-AF22-5FA86DF2B2A8}"/>
                </a:ext>
              </a:extLst>
            </p:cNvPr>
            <p:cNvSpPr txBox="1"/>
            <p:nvPr/>
          </p:nvSpPr>
          <p:spPr>
            <a:xfrm>
              <a:off x="10764583" y="4919871"/>
              <a:ext cx="553998" cy="161013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PAGE 01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FA7394-EA15-4EBC-8832-546E70F206E7}"/>
              </a:ext>
            </a:extLst>
          </p:cNvPr>
          <p:cNvGrpSpPr/>
          <p:nvPr/>
        </p:nvGrpSpPr>
        <p:grpSpPr>
          <a:xfrm>
            <a:off x="5671931" y="94421"/>
            <a:ext cx="718930" cy="6530010"/>
            <a:chOff x="5671931" y="94421"/>
            <a:chExt cx="718930" cy="653001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558FDFA-2C86-48FB-A0D0-243614BB3A9C}"/>
                </a:ext>
              </a:extLst>
            </p:cNvPr>
            <p:cNvGrpSpPr/>
            <p:nvPr/>
          </p:nvGrpSpPr>
          <p:grpSpPr>
            <a:xfrm>
              <a:off x="6172200" y="178904"/>
              <a:ext cx="218661" cy="6211958"/>
              <a:chOff x="6172200" y="178904"/>
              <a:chExt cx="218661" cy="6211958"/>
            </a:xfrm>
            <a:solidFill>
              <a:schemeClr val="accent2">
                <a:lumMod val="50000"/>
              </a:schemeClr>
            </a:solidFill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A4B4410-6136-4235-A4EB-8DF86B4A4E30}"/>
                  </a:ext>
                </a:extLst>
              </p:cNvPr>
              <p:cNvSpPr/>
              <p:nvPr/>
            </p:nvSpPr>
            <p:spPr>
              <a:xfrm>
                <a:off x="6172200" y="178904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3186130-611C-4444-95AF-D3A75C1C8995}"/>
                  </a:ext>
                </a:extLst>
              </p:cNvPr>
              <p:cNvSpPr/>
              <p:nvPr/>
            </p:nvSpPr>
            <p:spPr>
              <a:xfrm>
                <a:off x="6172200" y="64604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1EFE858A-97A9-4670-9F8F-83B8C6220956}"/>
                  </a:ext>
                </a:extLst>
              </p:cNvPr>
              <p:cNvSpPr/>
              <p:nvPr/>
            </p:nvSpPr>
            <p:spPr>
              <a:xfrm>
                <a:off x="6172200" y="111318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F2649877-8318-49CC-9FE7-786C397486C7}"/>
                  </a:ext>
                </a:extLst>
              </p:cNvPr>
              <p:cNvSpPr/>
              <p:nvPr/>
            </p:nvSpPr>
            <p:spPr>
              <a:xfrm>
                <a:off x="6172200" y="1580320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684541D3-D16D-4C09-B49C-2BCA6456B3B6}"/>
                  </a:ext>
                </a:extLst>
              </p:cNvPr>
              <p:cNvSpPr/>
              <p:nvPr/>
            </p:nvSpPr>
            <p:spPr>
              <a:xfrm>
                <a:off x="6172200" y="2047459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EE5D6FF-D970-4FDD-B1F3-50B0AEC8B0D3}"/>
                  </a:ext>
                </a:extLst>
              </p:cNvPr>
              <p:cNvSpPr/>
              <p:nvPr/>
            </p:nvSpPr>
            <p:spPr>
              <a:xfrm>
                <a:off x="6172200" y="248975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1ABE251-89C3-44B8-86F1-22BAEA0E5200}"/>
                  </a:ext>
                </a:extLst>
              </p:cNvPr>
              <p:cNvSpPr/>
              <p:nvPr/>
            </p:nvSpPr>
            <p:spPr>
              <a:xfrm>
                <a:off x="6172200" y="2959375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62A4D3D-CD33-4488-A2ED-0C3EBD16BDDE}"/>
                  </a:ext>
                </a:extLst>
              </p:cNvPr>
              <p:cNvSpPr/>
              <p:nvPr/>
            </p:nvSpPr>
            <p:spPr>
              <a:xfrm>
                <a:off x="6172200" y="340912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E56FFE8-67BB-4A74-ACE0-5EB1CD07A858}"/>
                  </a:ext>
                </a:extLst>
              </p:cNvPr>
              <p:cNvSpPr/>
              <p:nvPr/>
            </p:nvSpPr>
            <p:spPr>
              <a:xfrm>
                <a:off x="6172200" y="387626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1354448-9733-4D0A-9000-C5211F3E45CE}"/>
                  </a:ext>
                </a:extLst>
              </p:cNvPr>
              <p:cNvSpPr/>
              <p:nvPr/>
            </p:nvSpPr>
            <p:spPr>
              <a:xfrm>
                <a:off x="6172200" y="435582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73139DD-E13B-4849-8FAD-A6729CA7363A}"/>
                  </a:ext>
                </a:extLst>
              </p:cNvPr>
              <p:cNvSpPr/>
              <p:nvPr/>
            </p:nvSpPr>
            <p:spPr>
              <a:xfrm>
                <a:off x="6172200" y="4845328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63D9DCB7-DD83-4FCA-9836-76693948B9AC}"/>
                  </a:ext>
                </a:extLst>
              </p:cNvPr>
              <p:cNvSpPr/>
              <p:nvPr/>
            </p:nvSpPr>
            <p:spPr>
              <a:xfrm>
                <a:off x="6172200" y="5305016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F9728C8D-B5B4-4DEB-9E71-F2B4F57977F2}"/>
                  </a:ext>
                </a:extLst>
              </p:cNvPr>
              <p:cNvSpPr/>
              <p:nvPr/>
            </p:nvSpPr>
            <p:spPr>
              <a:xfrm>
                <a:off x="6172200" y="576470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A9EEDE06-DE59-4A18-B84C-06D883AB3DF0}"/>
                  </a:ext>
                </a:extLst>
              </p:cNvPr>
              <p:cNvSpPr/>
              <p:nvPr/>
            </p:nvSpPr>
            <p:spPr>
              <a:xfrm>
                <a:off x="6172200" y="6241775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4FB1443-AD80-4B70-B61D-34E3146DD4FC}"/>
                </a:ext>
              </a:extLst>
            </p:cNvPr>
            <p:cNvGrpSpPr/>
            <p:nvPr/>
          </p:nvGrpSpPr>
          <p:grpSpPr>
            <a:xfrm>
              <a:off x="5671931" y="178904"/>
              <a:ext cx="218661" cy="6211958"/>
              <a:chOff x="6172200" y="178904"/>
              <a:chExt cx="218661" cy="6211958"/>
            </a:xfrm>
            <a:solidFill>
              <a:schemeClr val="accent2">
                <a:lumMod val="50000"/>
              </a:schemeClr>
            </a:solidFill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42962214-B4DA-493A-90C3-7F58D1021602}"/>
                  </a:ext>
                </a:extLst>
              </p:cNvPr>
              <p:cNvSpPr/>
              <p:nvPr/>
            </p:nvSpPr>
            <p:spPr>
              <a:xfrm>
                <a:off x="6172200" y="178904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64FA4D3-C1F0-463C-AEE7-FB85FEE36C15}"/>
                  </a:ext>
                </a:extLst>
              </p:cNvPr>
              <p:cNvSpPr/>
              <p:nvPr/>
            </p:nvSpPr>
            <p:spPr>
              <a:xfrm>
                <a:off x="6172200" y="64604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94C32BAB-257E-40E5-9654-254F47057AE1}"/>
                  </a:ext>
                </a:extLst>
              </p:cNvPr>
              <p:cNvSpPr/>
              <p:nvPr/>
            </p:nvSpPr>
            <p:spPr>
              <a:xfrm>
                <a:off x="6172200" y="111318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102CCF3-375B-4C41-80E6-9274DD3B2A49}"/>
                  </a:ext>
                </a:extLst>
              </p:cNvPr>
              <p:cNvSpPr/>
              <p:nvPr/>
            </p:nvSpPr>
            <p:spPr>
              <a:xfrm>
                <a:off x="6172200" y="1580320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7D35E956-FA70-499D-91F6-BF868A983E4F}"/>
                  </a:ext>
                </a:extLst>
              </p:cNvPr>
              <p:cNvSpPr/>
              <p:nvPr/>
            </p:nvSpPr>
            <p:spPr>
              <a:xfrm>
                <a:off x="6172200" y="2047459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49C21693-5476-4546-BAD7-BB375AB616BF}"/>
                  </a:ext>
                </a:extLst>
              </p:cNvPr>
              <p:cNvSpPr/>
              <p:nvPr/>
            </p:nvSpPr>
            <p:spPr>
              <a:xfrm>
                <a:off x="6172200" y="248975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6999DBA8-DCB6-4F06-92C3-CE81606E1A57}"/>
                  </a:ext>
                </a:extLst>
              </p:cNvPr>
              <p:cNvSpPr/>
              <p:nvPr/>
            </p:nvSpPr>
            <p:spPr>
              <a:xfrm>
                <a:off x="6172200" y="2959375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91CFC8A-624B-4BA4-B0DA-2750C8330D85}"/>
                  </a:ext>
                </a:extLst>
              </p:cNvPr>
              <p:cNvSpPr/>
              <p:nvPr/>
            </p:nvSpPr>
            <p:spPr>
              <a:xfrm>
                <a:off x="6172200" y="340912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989B8458-2947-40E0-AC7E-0765A29DD940}"/>
                  </a:ext>
                </a:extLst>
              </p:cNvPr>
              <p:cNvSpPr/>
              <p:nvPr/>
            </p:nvSpPr>
            <p:spPr>
              <a:xfrm>
                <a:off x="6172200" y="387626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663D987-FCEB-4954-B28D-E95F69E3B968}"/>
                  </a:ext>
                </a:extLst>
              </p:cNvPr>
              <p:cNvSpPr/>
              <p:nvPr/>
            </p:nvSpPr>
            <p:spPr>
              <a:xfrm>
                <a:off x="6172200" y="4355822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385CBB0-6839-4AFF-8A51-4F7EEA17A271}"/>
                  </a:ext>
                </a:extLst>
              </p:cNvPr>
              <p:cNvSpPr/>
              <p:nvPr/>
            </p:nvSpPr>
            <p:spPr>
              <a:xfrm>
                <a:off x="6172200" y="4845328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55B9B77C-B48B-4BA4-9935-FE373DEF7271}"/>
                  </a:ext>
                </a:extLst>
              </p:cNvPr>
              <p:cNvSpPr/>
              <p:nvPr/>
            </p:nvSpPr>
            <p:spPr>
              <a:xfrm>
                <a:off x="6172200" y="5305016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9650E42-FEFB-4943-A6F8-E141A9D8021A}"/>
                  </a:ext>
                </a:extLst>
              </p:cNvPr>
              <p:cNvSpPr/>
              <p:nvPr/>
            </p:nvSpPr>
            <p:spPr>
              <a:xfrm>
                <a:off x="6172200" y="5764703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A4C606C-452E-48E0-B41D-13E35B458520}"/>
                  </a:ext>
                </a:extLst>
              </p:cNvPr>
              <p:cNvSpPr/>
              <p:nvPr/>
            </p:nvSpPr>
            <p:spPr>
              <a:xfrm>
                <a:off x="6172200" y="6241775"/>
                <a:ext cx="218661" cy="149087"/>
              </a:xfrm>
              <a:prstGeom prst="rect">
                <a:avLst/>
              </a:prstGeom>
              <a:grp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73106008-00B5-47F6-B9F8-768C3DBE45D5}"/>
                </a:ext>
              </a:extLst>
            </p:cNvPr>
            <p:cNvSpPr/>
            <p:nvPr/>
          </p:nvSpPr>
          <p:spPr>
            <a:xfrm>
              <a:off x="5781262" y="561560"/>
              <a:ext cx="477077" cy="467139"/>
            </a:xfrm>
            <a:prstGeom prst="arc">
              <a:avLst>
                <a:gd name="adj1" fmla="val 11243042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Arc 71">
              <a:extLst>
                <a:ext uri="{FF2B5EF4-FFF2-40B4-BE49-F238E27FC236}">
                  <a16:creationId xmlns:a16="http://schemas.microsoft.com/office/drawing/2014/main" id="{CF958C26-56CC-4338-AA54-9B5B200C6B91}"/>
                </a:ext>
              </a:extLst>
            </p:cNvPr>
            <p:cNvSpPr/>
            <p:nvPr/>
          </p:nvSpPr>
          <p:spPr>
            <a:xfrm>
              <a:off x="5781262" y="1028699"/>
              <a:ext cx="477077" cy="467139"/>
            </a:xfrm>
            <a:prstGeom prst="arc">
              <a:avLst>
                <a:gd name="adj1" fmla="val 10956306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4A2B0B2-DE68-4BC7-9B23-A619BA689EF7}"/>
                </a:ext>
              </a:extLst>
            </p:cNvPr>
            <p:cNvSpPr/>
            <p:nvPr/>
          </p:nvSpPr>
          <p:spPr>
            <a:xfrm>
              <a:off x="5781262" y="94421"/>
              <a:ext cx="477077" cy="467139"/>
            </a:xfrm>
            <a:prstGeom prst="arc">
              <a:avLst>
                <a:gd name="adj1" fmla="val 11025926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F6C6E136-FD98-49D1-8121-236E616F6580}"/>
                </a:ext>
              </a:extLst>
            </p:cNvPr>
            <p:cNvSpPr/>
            <p:nvPr/>
          </p:nvSpPr>
          <p:spPr>
            <a:xfrm>
              <a:off x="5781262" y="1495837"/>
              <a:ext cx="477077" cy="467139"/>
            </a:xfrm>
            <a:prstGeom prst="arc">
              <a:avLst>
                <a:gd name="adj1" fmla="val 11519391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Arc 77">
              <a:extLst>
                <a:ext uri="{FF2B5EF4-FFF2-40B4-BE49-F238E27FC236}">
                  <a16:creationId xmlns:a16="http://schemas.microsoft.com/office/drawing/2014/main" id="{45975B3B-6348-40A7-AC28-CC75C2C0A6C5}"/>
                </a:ext>
              </a:extLst>
            </p:cNvPr>
            <p:cNvSpPr/>
            <p:nvPr/>
          </p:nvSpPr>
          <p:spPr>
            <a:xfrm>
              <a:off x="5781262" y="2405269"/>
              <a:ext cx="477077" cy="467139"/>
            </a:xfrm>
            <a:prstGeom prst="arc">
              <a:avLst>
                <a:gd name="adj1" fmla="val 11190315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8F793837-520F-4511-A853-CF98F3381998}"/>
                </a:ext>
              </a:extLst>
            </p:cNvPr>
            <p:cNvSpPr/>
            <p:nvPr/>
          </p:nvSpPr>
          <p:spPr>
            <a:xfrm>
              <a:off x="5781262" y="3791779"/>
              <a:ext cx="477077" cy="467139"/>
            </a:xfrm>
            <a:prstGeom prst="arc">
              <a:avLst>
                <a:gd name="adj1" fmla="val 10607396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A7B8D6D1-0E28-46D6-874A-5F4542AADE93}"/>
                </a:ext>
              </a:extLst>
            </p:cNvPr>
            <p:cNvSpPr/>
            <p:nvPr/>
          </p:nvSpPr>
          <p:spPr>
            <a:xfrm>
              <a:off x="5781262" y="5220533"/>
              <a:ext cx="477077" cy="467139"/>
            </a:xfrm>
            <a:prstGeom prst="arc">
              <a:avLst>
                <a:gd name="adj1" fmla="val 11100687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Arc 93">
              <a:extLst>
                <a:ext uri="{FF2B5EF4-FFF2-40B4-BE49-F238E27FC236}">
                  <a16:creationId xmlns:a16="http://schemas.microsoft.com/office/drawing/2014/main" id="{413AECDB-4F03-4CB7-9CBD-BB75242A77EC}"/>
                </a:ext>
              </a:extLst>
            </p:cNvPr>
            <p:cNvSpPr/>
            <p:nvPr/>
          </p:nvSpPr>
          <p:spPr>
            <a:xfrm>
              <a:off x="5781262" y="6157292"/>
              <a:ext cx="477077" cy="467139"/>
            </a:xfrm>
            <a:prstGeom prst="arc">
              <a:avLst>
                <a:gd name="adj1" fmla="val 10985299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Arc 75">
              <a:extLst>
                <a:ext uri="{FF2B5EF4-FFF2-40B4-BE49-F238E27FC236}">
                  <a16:creationId xmlns:a16="http://schemas.microsoft.com/office/drawing/2014/main" id="{13F41206-7B88-4FE2-B066-63F9C5ACC072}"/>
                </a:ext>
              </a:extLst>
            </p:cNvPr>
            <p:cNvSpPr/>
            <p:nvPr/>
          </p:nvSpPr>
          <p:spPr>
            <a:xfrm>
              <a:off x="5781262" y="1962976"/>
              <a:ext cx="477077" cy="467139"/>
            </a:xfrm>
            <a:prstGeom prst="arc">
              <a:avLst>
                <a:gd name="adj1" fmla="val 10997115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E9ECA7AB-1C9D-4555-9366-E0A45BB45EAA}"/>
                </a:ext>
              </a:extLst>
            </p:cNvPr>
            <p:cNvSpPr/>
            <p:nvPr/>
          </p:nvSpPr>
          <p:spPr>
            <a:xfrm>
              <a:off x="5781262" y="2874892"/>
              <a:ext cx="477077" cy="467139"/>
            </a:xfrm>
            <a:prstGeom prst="arc">
              <a:avLst>
                <a:gd name="adj1" fmla="val 10782182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F3045A7C-5018-48AD-8722-94ADEC36807A}"/>
                </a:ext>
              </a:extLst>
            </p:cNvPr>
            <p:cNvSpPr/>
            <p:nvPr/>
          </p:nvSpPr>
          <p:spPr>
            <a:xfrm>
              <a:off x="5781262" y="4271339"/>
              <a:ext cx="477077" cy="467139"/>
            </a:xfrm>
            <a:prstGeom prst="arc">
              <a:avLst>
                <a:gd name="adj1" fmla="val 10930510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4368B1D7-31BE-43B5-8161-C6F6C7B3BB8D}"/>
                </a:ext>
              </a:extLst>
            </p:cNvPr>
            <p:cNvSpPr/>
            <p:nvPr/>
          </p:nvSpPr>
          <p:spPr>
            <a:xfrm>
              <a:off x="5781262" y="5680220"/>
              <a:ext cx="477077" cy="467139"/>
            </a:xfrm>
            <a:prstGeom prst="arc">
              <a:avLst>
                <a:gd name="adj1" fmla="val 11215009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B93416AC-2626-4FA0-8DF4-23C798E0CE6F}"/>
                </a:ext>
              </a:extLst>
            </p:cNvPr>
            <p:cNvSpPr/>
            <p:nvPr/>
          </p:nvSpPr>
          <p:spPr>
            <a:xfrm>
              <a:off x="5781262" y="3324640"/>
              <a:ext cx="477077" cy="467139"/>
            </a:xfrm>
            <a:prstGeom prst="arc">
              <a:avLst>
                <a:gd name="adj1" fmla="val 11010541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0D695888-8DD0-4754-A8C5-24131C4B4E2B}"/>
                </a:ext>
              </a:extLst>
            </p:cNvPr>
            <p:cNvSpPr/>
            <p:nvPr/>
          </p:nvSpPr>
          <p:spPr>
            <a:xfrm>
              <a:off x="5781262" y="4760845"/>
              <a:ext cx="477077" cy="467139"/>
            </a:xfrm>
            <a:prstGeom prst="arc">
              <a:avLst>
                <a:gd name="adj1" fmla="val 10782182"/>
                <a:gd name="adj2" fmla="val 0"/>
              </a:avLst>
            </a:prstGeom>
            <a:noFill/>
            <a:ln w="63500">
              <a:gradFill>
                <a:gsLst>
                  <a:gs pos="0">
                    <a:schemeClr val="tx1"/>
                  </a:gs>
                  <a:gs pos="41000">
                    <a:schemeClr val="bg1"/>
                  </a:gs>
                  <a:gs pos="8000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1524391-EC3E-4C04-9C7D-ACB59170DD65}"/>
              </a:ext>
            </a:extLst>
          </p:cNvPr>
          <p:cNvSpPr txBox="1"/>
          <p:nvPr/>
        </p:nvSpPr>
        <p:spPr>
          <a:xfrm>
            <a:off x="1847197" y="620919"/>
            <a:ext cx="2155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033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AGENTA</a:t>
            </a: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033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BC6D3B-848C-4E42-8EED-06DBDEE30546}"/>
              </a:ext>
            </a:extLst>
          </p:cNvPr>
          <p:cNvSpPr txBox="1"/>
          <p:nvPr/>
        </p:nvSpPr>
        <p:spPr>
          <a:xfrm>
            <a:off x="1080023" y="1612559"/>
            <a:ext cx="296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orte" panose="03060902040502070203" pitchFamily="66" charset="0"/>
              </a:rPr>
              <a:t>Disadvantage…</a:t>
            </a:r>
            <a:endParaRPr lang="en-IN" dirty="0">
              <a:latin typeface="Forte" panose="03060902040502070203" pitchFamily="66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491DFB0-923D-4750-AE4F-775B0E29F7AD}"/>
              </a:ext>
            </a:extLst>
          </p:cNvPr>
          <p:cNvSpPr txBox="1"/>
          <p:nvPr/>
        </p:nvSpPr>
        <p:spPr>
          <a:xfrm>
            <a:off x="6607488" y="1729406"/>
            <a:ext cx="296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orte" panose="03060902040502070203" pitchFamily="66" charset="0"/>
              </a:rPr>
              <a:t>Motive of Project…</a:t>
            </a:r>
            <a:endParaRPr lang="en-IN" dirty="0">
              <a:latin typeface="Forte" panose="03060902040502070203" pitchFamily="66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6FBC32-63F5-455B-AD10-57AAAC1D9084}"/>
              </a:ext>
            </a:extLst>
          </p:cNvPr>
          <p:cNvSpPr txBox="1"/>
          <p:nvPr/>
        </p:nvSpPr>
        <p:spPr>
          <a:xfrm>
            <a:off x="1727245" y="2531361"/>
            <a:ext cx="31957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Lack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Investigation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Teacher’s Approval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Time Management</a:t>
            </a:r>
            <a:endParaRPr lang="en-IN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A83290C-5EAE-4C31-A030-6D054C8DC513}"/>
              </a:ext>
            </a:extLst>
          </p:cNvPr>
          <p:cNvSpPr txBox="1"/>
          <p:nvPr/>
        </p:nvSpPr>
        <p:spPr>
          <a:xfrm>
            <a:off x="6724073" y="2491373"/>
            <a:ext cx="37484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Less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Single person is sufficient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Less Investigation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Teacher’s Approval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Easy to change schedule in a fraction of second</a:t>
            </a:r>
            <a:endParaRPr lang="en-IN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182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F02540-CD50-49CA-9150-BCD9ACF1B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380" y="1736437"/>
            <a:ext cx="4699240" cy="201396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805D4E2-A982-4DF7-9C44-C1957D4D8C69}"/>
              </a:ext>
            </a:extLst>
          </p:cNvPr>
          <p:cNvGrpSpPr/>
          <p:nvPr/>
        </p:nvGrpSpPr>
        <p:grpSpPr>
          <a:xfrm>
            <a:off x="3154218" y="3592945"/>
            <a:ext cx="5883564" cy="424873"/>
            <a:chOff x="3154218" y="3592945"/>
            <a:chExt cx="5883564" cy="42487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8049369-75AB-4D1E-8F81-F9B632A871D2}"/>
                </a:ext>
              </a:extLst>
            </p:cNvPr>
            <p:cNvSpPr/>
            <p:nvPr/>
          </p:nvSpPr>
          <p:spPr>
            <a:xfrm>
              <a:off x="3154218" y="3592945"/>
              <a:ext cx="5883564" cy="42487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CE80739-2884-4D77-A9C1-D9088C79D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1237" y="3686318"/>
              <a:ext cx="238125" cy="238125"/>
            </a:xfrm>
            <a:prstGeom prst="rect">
              <a:avLst/>
            </a:prstGeom>
            <a:effectLst>
              <a:outerShdw blurRad="50800" dist="50800" dir="5400000" algn="ctr" rotWithShape="0">
                <a:schemeClr val="tx1">
                  <a:lumMod val="50000"/>
                  <a:lumOff val="50000"/>
                </a:schemeClr>
              </a:outerShdw>
            </a:effec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015A3E7-8311-4460-8E78-83FC11AE9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22638" y="3695843"/>
              <a:ext cx="228600" cy="2286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E417AAF-D83F-4AE7-8C58-107EE2136E0B}"/>
              </a:ext>
            </a:extLst>
          </p:cNvPr>
          <p:cNvSpPr txBox="1"/>
          <p:nvPr/>
        </p:nvSpPr>
        <p:spPr>
          <a:xfrm>
            <a:off x="3729476" y="3599387"/>
            <a:ext cx="3736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563C1"/>
                </a:solidFill>
                <a:latin typeface="Sans"/>
              </a:rPr>
              <a:t>http://www.collegeschedule.com</a:t>
            </a:r>
            <a:endParaRPr lang="en-IN" sz="2000" dirty="0">
              <a:solidFill>
                <a:srgbClr val="0563C1"/>
              </a:solidFill>
              <a:latin typeface="San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9E63AE1-2AAC-4A78-A31A-C9D713439C75}"/>
              </a:ext>
            </a:extLst>
          </p:cNvPr>
          <p:cNvSpPr/>
          <p:nvPr/>
        </p:nvSpPr>
        <p:spPr>
          <a:xfrm>
            <a:off x="3569362" y="4353790"/>
            <a:ext cx="2114465" cy="424873"/>
          </a:xfrm>
          <a:prstGeom prst="roundRect">
            <a:avLst>
              <a:gd name="adj" fmla="val 2889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40C11B-2306-4709-A286-C4B10487BAF8}"/>
              </a:ext>
            </a:extLst>
          </p:cNvPr>
          <p:cNvSpPr/>
          <p:nvPr/>
        </p:nvSpPr>
        <p:spPr>
          <a:xfrm>
            <a:off x="6408501" y="4353790"/>
            <a:ext cx="2114465" cy="424873"/>
          </a:xfrm>
          <a:prstGeom prst="roundRect">
            <a:avLst>
              <a:gd name="adj" fmla="val 2889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3A1387-1610-4455-9CB1-BB09C8403FE7}"/>
              </a:ext>
            </a:extLst>
          </p:cNvPr>
          <p:cNvSpPr txBox="1"/>
          <p:nvPr/>
        </p:nvSpPr>
        <p:spPr>
          <a:xfrm>
            <a:off x="3903026" y="4381560"/>
            <a:ext cx="169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Search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25D5FE-601C-400A-BD2F-0D8635B89875}"/>
              </a:ext>
            </a:extLst>
          </p:cNvPr>
          <p:cNvSpPr txBox="1"/>
          <p:nvPr/>
        </p:nvSpPr>
        <p:spPr>
          <a:xfrm>
            <a:off x="6618443" y="4381560"/>
            <a:ext cx="169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I’m feeling lucky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4129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C52ED445-FE86-4E1D-A354-780C93E49824}"/>
              </a:ext>
            </a:extLst>
          </p:cNvPr>
          <p:cNvSpPr/>
          <p:nvPr/>
        </p:nvSpPr>
        <p:spPr>
          <a:xfrm rot="5400000">
            <a:off x="1253613" y="-1253612"/>
            <a:ext cx="2359742" cy="4866968"/>
          </a:xfrm>
          <a:prstGeom prst="triangle">
            <a:avLst>
              <a:gd name="adj" fmla="val 0"/>
            </a:avLst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87DF5DB5-148E-41FB-BEC2-B978EDC1C054}"/>
              </a:ext>
            </a:extLst>
          </p:cNvPr>
          <p:cNvSpPr/>
          <p:nvPr/>
        </p:nvSpPr>
        <p:spPr>
          <a:xfrm rot="16200000">
            <a:off x="5044249" y="-275609"/>
            <a:ext cx="6872145" cy="7423358"/>
          </a:xfrm>
          <a:prstGeom prst="triangle">
            <a:avLst>
              <a:gd name="adj" fmla="val 0"/>
            </a:avLst>
          </a:prstGeom>
          <a:solidFill>
            <a:srgbClr val="7030A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966719A8-63EA-4FB4-AA2C-0AB6900CB8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284450"/>
              </p:ext>
            </p:extLst>
          </p:nvPr>
        </p:nvGraphicFramePr>
        <p:xfrm>
          <a:off x="678426" y="1641987"/>
          <a:ext cx="10756489" cy="51744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505">
                  <a:extLst>
                    <a:ext uri="{9D8B030D-6E8A-4147-A177-3AD203B41FA5}">
                      <a16:colId xmlns:a16="http://schemas.microsoft.com/office/drawing/2014/main" val="2217263902"/>
                    </a:ext>
                  </a:extLst>
                </a:gridCol>
                <a:gridCol w="3581992">
                  <a:extLst>
                    <a:ext uri="{9D8B030D-6E8A-4147-A177-3AD203B41FA5}">
                      <a16:colId xmlns:a16="http://schemas.microsoft.com/office/drawing/2014/main" val="4233538209"/>
                    </a:ext>
                  </a:extLst>
                </a:gridCol>
                <a:gridCol w="3581992">
                  <a:extLst>
                    <a:ext uri="{9D8B030D-6E8A-4147-A177-3AD203B41FA5}">
                      <a16:colId xmlns:a16="http://schemas.microsoft.com/office/drawing/2014/main" val="685975490"/>
                    </a:ext>
                  </a:extLst>
                </a:gridCol>
              </a:tblGrid>
              <a:tr h="6937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SUBJECT DETAIL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UPDATE / DELETE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030705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U.k</a:t>
                      </a:r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 Das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CNS{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FLAT{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278160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S.S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Tripathy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SPM{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DBMS{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MATH III{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746217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S.K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Balabantaray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IPR{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OS{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812639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P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Sahu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IMF{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EE{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75546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N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Tripathy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CG{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DS{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364802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Pattanaik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ED{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OOPS using java { 3</a:t>
                      </a:r>
                      <a:r>
                        <a:rPr lang="en-IN" sz="1600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435909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D64EF77A-C742-45B4-A044-B6BA2C7646F3}"/>
              </a:ext>
            </a:extLst>
          </p:cNvPr>
          <p:cNvGrpSpPr/>
          <p:nvPr/>
        </p:nvGrpSpPr>
        <p:grpSpPr>
          <a:xfrm>
            <a:off x="8021893" y="5492967"/>
            <a:ext cx="2829231" cy="485572"/>
            <a:chOff x="7944465" y="2116531"/>
            <a:chExt cx="2829231" cy="48557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6A3070F-5FDE-4BFB-9899-D50F67108E12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68E9272C-EC42-4A00-9B2C-3DA0B86F160A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8798B356-7BF4-4B02-94F1-515A5215C66A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23D5C4-FEFE-47D8-B115-46D25C4B075F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9D81E4-EF81-42AA-810D-1D0DD6E94A6B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8350517B-4888-48A5-B4B1-2121D84648F1}"/>
              </a:ext>
            </a:extLst>
          </p:cNvPr>
          <p:cNvSpPr/>
          <p:nvPr/>
        </p:nvSpPr>
        <p:spPr>
          <a:xfrm>
            <a:off x="7945694" y="2484320"/>
            <a:ext cx="1238864" cy="432619"/>
          </a:xfrm>
          <a:prstGeom prst="roundRect">
            <a:avLst>
              <a:gd name="adj" fmla="val 34849"/>
            </a:avLst>
          </a:prstGeom>
          <a:noFill/>
          <a:ln w="28575">
            <a:solidFill>
              <a:srgbClr val="00B050"/>
            </a:solidFill>
          </a:ln>
          <a:effectLst>
            <a:innerShdw dir="16800000">
              <a:srgbClr val="00B05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25C07C0-6C64-4946-A265-DE84CD90F156}"/>
              </a:ext>
            </a:extLst>
          </p:cNvPr>
          <p:cNvSpPr/>
          <p:nvPr/>
        </p:nvSpPr>
        <p:spPr>
          <a:xfrm>
            <a:off x="9536061" y="2484319"/>
            <a:ext cx="1238864" cy="432619"/>
          </a:xfrm>
          <a:prstGeom prst="roundRect">
            <a:avLst>
              <a:gd name="adj" fmla="val 3484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47054E-A5DD-4CBB-A5BD-933B1F7065CE}"/>
              </a:ext>
            </a:extLst>
          </p:cNvPr>
          <p:cNvSpPr txBox="1"/>
          <p:nvPr/>
        </p:nvSpPr>
        <p:spPr>
          <a:xfrm>
            <a:off x="8196415" y="2493702"/>
            <a:ext cx="806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00FF00"/>
                </a:solidFill>
              </a:rPr>
              <a:t>Edit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D31958-7547-4677-96DB-F88F7504F292}"/>
              </a:ext>
            </a:extLst>
          </p:cNvPr>
          <p:cNvSpPr txBox="1"/>
          <p:nvPr/>
        </p:nvSpPr>
        <p:spPr>
          <a:xfrm>
            <a:off x="9661421" y="2469795"/>
            <a:ext cx="1037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Delete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634087-9F4E-40E5-BFBA-72739B00DD9E}"/>
              </a:ext>
            </a:extLst>
          </p:cNvPr>
          <p:cNvGrpSpPr/>
          <p:nvPr/>
        </p:nvGrpSpPr>
        <p:grpSpPr>
          <a:xfrm>
            <a:off x="7967817" y="3289405"/>
            <a:ext cx="2829231" cy="485572"/>
            <a:chOff x="7944465" y="2116531"/>
            <a:chExt cx="2829231" cy="48557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B90B1B0-2C3D-4B89-B0D2-19C7A3FE971B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370F4470-A77C-4A16-BE96-900FAD5423AE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4225E2A9-974C-4255-B963-E143926A0664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5E4352-FB0A-491D-B21D-4DD6BADB5022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7F855A3-CC2D-4529-AB5A-34C2E45822E4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1776C49-1C7D-4AE0-98E0-A01C7C8173C4}"/>
              </a:ext>
            </a:extLst>
          </p:cNvPr>
          <p:cNvGrpSpPr/>
          <p:nvPr/>
        </p:nvGrpSpPr>
        <p:grpSpPr>
          <a:xfrm>
            <a:off x="7997314" y="4079888"/>
            <a:ext cx="2829231" cy="485572"/>
            <a:chOff x="7944465" y="2116531"/>
            <a:chExt cx="2829231" cy="485572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C1EACA5-5CA0-4C8C-BD46-E97C430148CC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B056E240-D965-449B-9658-95C790C6E8B8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FD339087-7A56-4FE4-A74A-2E1507CD22CC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66F7D1D-6EF3-4559-BA68-8355B92CA096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649E053-FCE0-47B4-9C6B-3DEBB028A227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9D5D8C4-674F-4520-A881-B2783AE99A49}"/>
              </a:ext>
            </a:extLst>
          </p:cNvPr>
          <p:cNvGrpSpPr/>
          <p:nvPr/>
        </p:nvGrpSpPr>
        <p:grpSpPr>
          <a:xfrm>
            <a:off x="8021893" y="4800984"/>
            <a:ext cx="2829231" cy="485572"/>
            <a:chOff x="7944465" y="2116531"/>
            <a:chExt cx="2829231" cy="4855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EA6E65F-9D36-4A20-B9DD-E94DF923805E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B0D21FB9-F928-433F-A30D-83DA6AC80D7A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5E6A0384-A244-4E8D-ADE4-1EDCD0DBB2EB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BA70DA-E4C5-40F2-9006-8AC147BD9594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B218133-5D7A-4399-9F35-6A5FD4C16D70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B1CFEBE-53C7-421E-9043-B7441D7F6F8F}"/>
              </a:ext>
            </a:extLst>
          </p:cNvPr>
          <p:cNvGrpSpPr/>
          <p:nvPr/>
        </p:nvGrpSpPr>
        <p:grpSpPr>
          <a:xfrm>
            <a:off x="8042787" y="6248574"/>
            <a:ext cx="2829231" cy="485572"/>
            <a:chOff x="7944465" y="2116531"/>
            <a:chExt cx="2829231" cy="485572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504C4A7-D9FD-465D-81C4-2C70C00D7F7A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9D9E8F81-1A58-4DD2-B8A4-E486F5496111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E97EC68-D06C-4952-88CA-A1F8246BFD79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D5AD6B-FD1D-4778-AC5C-548342C8E41D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B0B0125-C814-4850-99C3-192A674DC94B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D824792D-275E-4DC0-88B8-ECDFB12BB79F}"/>
              </a:ext>
            </a:extLst>
          </p:cNvPr>
          <p:cNvSpPr txBox="1"/>
          <p:nvPr/>
        </p:nvSpPr>
        <p:spPr>
          <a:xfrm>
            <a:off x="1715728" y="44573"/>
            <a:ext cx="868188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400" b="1" spc="600" dirty="0"/>
              <a:t>…COLLEGE SCHEDULE...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B44D34E-CD38-405B-B79A-174CF2445910}"/>
              </a:ext>
            </a:extLst>
          </p:cNvPr>
          <p:cNvGrpSpPr/>
          <p:nvPr/>
        </p:nvGrpSpPr>
        <p:grpSpPr>
          <a:xfrm>
            <a:off x="727589" y="599866"/>
            <a:ext cx="1066799" cy="1042121"/>
            <a:chOff x="727589" y="599866"/>
            <a:chExt cx="1066799" cy="1042121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09BE2353-D049-424B-BF26-7B7CCBFCF2A6}"/>
                </a:ext>
              </a:extLst>
            </p:cNvPr>
            <p:cNvGrpSpPr/>
            <p:nvPr/>
          </p:nvGrpSpPr>
          <p:grpSpPr>
            <a:xfrm>
              <a:off x="727589" y="599866"/>
              <a:ext cx="1066799" cy="1042121"/>
              <a:chOff x="727589" y="599866"/>
              <a:chExt cx="1066799" cy="1042121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8114447A-8D92-4486-803E-BB76CCE978C1}"/>
                  </a:ext>
                </a:extLst>
              </p:cNvPr>
              <p:cNvSpPr/>
              <p:nvPr/>
            </p:nvSpPr>
            <p:spPr>
              <a:xfrm>
                <a:off x="727589" y="599866"/>
                <a:ext cx="1066799" cy="1042121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shade val="30000"/>
                      <a:satMod val="115000"/>
                    </a:schemeClr>
                  </a:gs>
                  <a:gs pos="50000">
                    <a:schemeClr val="accent4">
                      <a:shade val="67500"/>
                      <a:satMod val="115000"/>
                    </a:schemeClr>
                  </a:gs>
                  <a:gs pos="100000">
                    <a:schemeClr val="accent4"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23262419-4DC8-43F5-91A1-0482BCDE8DA4}"/>
                  </a:ext>
                </a:extLst>
              </p:cNvPr>
              <p:cNvSpPr/>
              <p:nvPr/>
            </p:nvSpPr>
            <p:spPr>
              <a:xfrm>
                <a:off x="850492" y="730143"/>
                <a:ext cx="820992" cy="781566"/>
              </a:xfrm>
              <a:prstGeom prst="ellipse">
                <a:avLst/>
              </a:prstGeom>
              <a:gradFill flip="none" rotWithShape="1">
                <a:gsLst>
                  <a:gs pos="0">
                    <a:srgbClr val="FFC000">
                      <a:shade val="30000"/>
                      <a:satMod val="115000"/>
                    </a:srgbClr>
                  </a:gs>
                  <a:gs pos="50000">
                    <a:srgbClr val="FFC000">
                      <a:shade val="67500"/>
                      <a:satMod val="115000"/>
                    </a:srgbClr>
                  </a:gs>
                  <a:gs pos="100000">
                    <a:srgbClr val="FFC00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DE617AA-5F71-405A-835F-D65DDE178A62}"/>
                </a:ext>
              </a:extLst>
            </p:cNvPr>
            <p:cNvSpPr txBox="1"/>
            <p:nvPr/>
          </p:nvSpPr>
          <p:spPr>
            <a:xfrm>
              <a:off x="850492" y="890092"/>
              <a:ext cx="76356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200" b="1" dirty="0"/>
                <a:t>Add Teacher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D647564-9C92-45C5-8C19-B68F98CB057A}"/>
              </a:ext>
            </a:extLst>
          </p:cNvPr>
          <p:cNvGrpSpPr/>
          <p:nvPr/>
        </p:nvGrpSpPr>
        <p:grpSpPr>
          <a:xfrm>
            <a:off x="10155493" y="615941"/>
            <a:ext cx="1066799" cy="1042121"/>
            <a:chOff x="1829025" y="599865"/>
            <a:chExt cx="1066799" cy="1042121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D758BB5-76E7-42F4-88C6-9377F3E1AC56}"/>
                </a:ext>
              </a:extLst>
            </p:cNvPr>
            <p:cNvGrpSpPr/>
            <p:nvPr/>
          </p:nvGrpSpPr>
          <p:grpSpPr>
            <a:xfrm>
              <a:off x="1829025" y="599865"/>
              <a:ext cx="1066799" cy="1042121"/>
              <a:chOff x="727589" y="599866"/>
              <a:chExt cx="1066799" cy="1042121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2066D19D-60F7-4729-97E9-C635A0A97FDC}"/>
                  </a:ext>
                </a:extLst>
              </p:cNvPr>
              <p:cNvSpPr/>
              <p:nvPr/>
            </p:nvSpPr>
            <p:spPr>
              <a:xfrm>
                <a:off x="727589" y="599866"/>
                <a:ext cx="1066799" cy="1042121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shade val="30000"/>
                      <a:satMod val="115000"/>
                    </a:schemeClr>
                  </a:gs>
                  <a:gs pos="50000">
                    <a:schemeClr val="accent4">
                      <a:shade val="67500"/>
                      <a:satMod val="115000"/>
                    </a:schemeClr>
                  </a:gs>
                  <a:gs pos="100000">
                    <a:schemeClr val="accent4"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7D6EF7C-746F-4250-A47B-256AE195FB4A}"/>
                  </a:ext>
                </a:extLst>
              </p:cNvPr>
              <p:cNvSpPr/>
              <p:nvPr/>
            </p:nvSpPr>
            <p:spPr>
              <a:xfrm>
                <a:off x="850492" y="730143"/>
                <a:ext cx="820992" cy="781566"/>
              </a:xfrm>
              <a:prstGeom prst="ellipse">
                <a:avLst/>
              </a:prstGeom>
              <a:gradFill flip="none" rotWithShape="1">
                <a:gsLst>
                  <a:gs pos="0">
                    <a:srgbClr val="FFC000">
                      <a:shade val="30000"/>
                      <a:satMod val="115000"/>
                    </a:srgbClr>
                  </a:gs>
                  <a:gs pos="50000">
                    <a:srgbClr val="FFC000">
                      <a:shade val="67500"/>
                      <a:satMod val="115000"/>
                    </a:srgbClr>
                  </a:gs>
                  <a:gs pos="100000">
                    <a:srgbClr val="FFC00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2F45EB4-527A-444B-B746-0D8ED33AF105}"/>
                </a:ext>
              </a:extLst>
            </p:cNvPr>
            <p:cNvSpPr txBox="1"/>
            <p:nvPr/>
          </p:nvSpPr>
          <p:spPr>
            <a:xfrm>
              <a:off x="1967129" y="884350"/>
              <a:ext cx="76356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200" b="1" dirty="0"/>
                <a:t>New Schedule</a:t>
              </a:r>
            </a:p>
          </p:txBody>
        </p:sp>
      </p:grpSp>
      <p:sp>
        <p:nvSpPr>
          <p:cNvPr id="84" name="Action Button: Go Forward or Next 83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D67B399-27B8-4149-BABC-4ED9AC754E14}"/>
              </a:ext>
            </a:extLst>
          </p:cNvPr>
          <p:cNvSpPr/>
          <p:nvPr/>
        </p:nvSpPr>
        <p:spPr>
          <a:xfrm>
            <a:off x="1176051" y="1372432"/>
            <a:ext cx="169874" cy="93980"/>
          </a:xfrm>
          <a:prstGeom prst="actionButtonForwardNex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7836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C4351CEE-D096-4262-85FF-A70D8F8715B9}"/>
              </a:ext>
            </a:extLst>
          </p:cNvPr>
          <p:cNvSpPr/>
          <p:nvPr/>
        </p:nvSpPr>
        <p:spPr>
          <a:xfrm>
            <a:off x="763731" y="3858066"/>
            <a:ext cx="2810742" cy="2241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E4226A-BDC2-4DA7-9D45-3E5EBB5CF8FA}"/>
              </a:ext>
            </a:extLst>
          </p:cNvPr>
          <p:cNvSpPr/>
          <p:nvPr/>
        </p:nvSpPr>
        <p:spPr>
          <a:xfrm>
            <a:off x="763731" y="3803072"/>
            <a:ext cx="2925040" cy="2466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8797DB-1BBD-4B64-B5C2-BDC6A0DEC930}"/>
              </a:ext>
            </a:extLst>
          </p:cNvPr>
          <p:cNvGrpSpPr/>
          <p:nvPr/>
        </p:nvGrpSpPr>
        <p:grpSpPr>
          <a:xfrm>
            <a:off x="488374" y="846857"/>
            <a:ext cx="10939896" cy="5496791"/>
            <a:chOff x="498764" y="862445"/>
            <a:chExt cx="11191009" cy="5496791"/>
          </a:xfrm>
          <a:effectLst>
            <a:glow rad="228600">
              <a:schemeClr val="accent6">
                <a:satMod val="175000"/>
                <a:alpha val="40000"/>
              </a:schemeClr>
            </a:glow>
            <a:outerShdw blurRad="114300" dist="38100" dir="13200000" sx="101000" sy="101000" algn="t" rotWithShape="0">
              <a:prstClr val="black">
                <a:alpha val="40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1E06B83-AD20-4B1B-A743-63EFED47732D}"/>
                </a:ext>
              </a:extLst>
            </p:cNvPr>
            <p:cNvSpPr/>
            <p:nvPr/>
          </p:nvSpPr>
          <p:spPr>
            <a:xfrm>
              <a:off x="498764" y="862445"/>
              <a:ext cx="11180618" cy="54967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D8610A9-DEEB-4F80-9247-F61146A51596}"/>
                </a:ext>
              </a:extLst>
            </p:cNvPr>
            <p:cNvSpPr/>
            <p:nvPr/>
          </p:nvSpPr>
          <p:spPr>
            <a:xfrm>
              <a:off x="498764" y="862445"/>
              <a:ext cx="11191009" cy="67541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93DCC10-909E-4348-A4BB-C09C56865DDC}"/>
              </a:ext>
            </a:extLst>
          </p:cNvPr>
          <p:cNvSpPr txBox="1"/>
          <p:nvPr/>
        </p:nvSpPr>
        <p:spPr>
          <a:xfrm>
            <a:off x="763731" y="1974273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Enter 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FBD2DB-B93C-4157-BA72-F66B56FE20B4}"/>
              </a:ext>
            </a:extLst>
          </p:cNvPr>
          <p:cNvSpPr txBox="1"/>
          <p:nvPr/>
        </p:nvSpPr>
        <p:spPr>
          <a:xfrm>
            <a:off x="6546273" y="1974273"/>
            <a:ext cx="184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Courses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7658D3-DACF-4B5C-A5BB-243A4FB18CD5}"/>
              </a:ext>
            </a:extLst>
          </p:cNvPr>
          <p:cNvSpPr txBox="1"/>
          <p:nvPr/>
        </p:nvSpPr>
        <p:spPr>
          <a:xfrm>
            <a:off x="665018" y="3410587"/>
            <a:ext cx="1989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Branch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ECB817-96D7-44B6-9845-D6AB56FABAC3}"/>
              </a:ext>
            </a:extLst>
          </p:cNvPr>
          <p:cNvSpPr txBox="1"/>
          <p:nvPr/>
        </p:nvSpPr>
        <p:spPr>
          <a:xfrm>
            <a:off x="4384097" y="3410587"/>
            <a:ext cx="1989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Semester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DDBB2A-340D-4A10-9BF3-BC29566FB494}"/>
              </a:ext>
            </a:extLst>
          </p:cNvPr>
          <p:cNvSpPr txBox="1"/>
          <p:nvPr/>
        </p:nvSpPr>
        <p:spPr>
          <a:xfrm>
            <a:off x="8140844" y="3410587"/>
            <a:ext cx="1989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Subject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E6A173-E35F-4E39-B9F1-F7314E22D41E}"/>
              </a:ext>
            </a:extLst>
          </p:cNvPr>
          <p:cNvSpPr txBox="1"/>
          <p:nvPr/>
        </p:nvSpPr>
        <p:spPr>
          <a:xfrm>
            <a:off x="3830782" y="966889"/>
            <a:ext cx="453043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ADD TEACHER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CB7EC4-A448-44B7-B7E6-9B54CE3E325A}"/>
              </a:ext>
            </a:extLst>
          </p:cNvPr>
          <p:cNvSpPr/>
          <p:nvPr/>
        </p:nvSpPr>
        <p:spPr>
          <a:xfrm>
            <a:off x="7949044" y="5725390"/>
            <a:ext cx="1517073" cy="548347"/>
          </a:xfrm>
          <a:prstGeom prst="rect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66A582-A965-4EEE-9FAA-30A3C6CE6F26}"/>
              </a:ext>
            </a:extLst>
          </p:cNvPr>
          <p:cNvSpPr/>
          <p:nvPr/>
        </p:nvSpPr>
        <p:spPr>
          <a:xfrm>
            <a:off x="9694718" y="5721381"/>
            <a:ext cx="1517073" cy="54834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7C3ADF-26E4-4B0C-BCEC-16DE62403BCE}"/>
              </a:ext>
            </a:extLst>
          </p:cNvPr>
          <p:cNvSpPr txBox="1"/>
          <p:nvPr/>
        </p:nvSpPr>
        <p:spPr>
          <a:xfrm>
            <a:off x="9884351" y="5764721"/>
            <a:ext cx="11378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Close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135E88-5672-4E11-879E-7587157F7B47}"/>
              </a:ext>
            </a:extLst>
          </p:cNvPr>
          <p:cNvSpPr txBox="1"/>
          <p:nvPr/>
        </p:nvSpPr>
        <p:spPr>
          <a:xfrm>
            <a:off x="8101010" y="5764720"/>
            <a:ext cx="113780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Save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E76DBB6-2309-4409-932A-040E021AFC17}"/>
              </a:ext>
            </a:extLst>
          </p:cNvPr>
          <p:cNvGrpSpPr/>
          <p:nvPr/>
        </p:nvGrpSpPr>
        <p:grpSpPr>
          <a:xfrm>
            <a:off x="845128" y="2334141"/>
            <a:ext cx="4727864" cy="565850"/>
            <a:chOff x="665018" y="2343605"/>
            <a:chExt cx="4831775" cy="56585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3F38307-8349-47B9-BC9D-8112D894FD97}"/>
                </a:ext>
              </a:extLst>
            </p:cNvPr>
            <p:cNvSpPr/>
            <p:nvPr/>
          </p:nvSpPr>
          <p:spPr>
            <a:xfrm>
              <a:off x="665018" y="2343605"/>
              <a:ext cx="4831775" cy="565850"/>
            </a:xfrm>
            <a:prstGeom prst="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3601651-840F-4B79-80AE-723C5F0C7E49}"/>
                </a:ext>
              </a:extLst>
            </p:cNvPr>
            <p:cNvSpPr txBox="1"/>
            <p:nvPr/>
          </p:nvSpPr>
          <p:spPr>
            <a:xfrm>
              <a:off x="753340" y="2441864"/>
              <a:ext cx="259253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IN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D557861-5027-4424-8453-CAED5F663CD6}"/>
              </a:ext>
            </a:extLst>
          </p:cNvPr>
          <p:cNvGrpSpPr/>
          <p:nvPr/>
        </p:nvGrpSpPr>
        <p:grpSpPr>
          <a:xfrm>
            <a:off x="6619009" y="2334141"/>
            <a:ext cx="4468091" cy="565850"/>
            <a:chOff x="665018" y="2343605"/>
            <a:chExt cx="4831775" cy="56585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5F1F18-5946-4EB3-9BDA-2B7F0BBEC9A9}"/>
                </a:ext>
              </a:extLst>
            </p:cNvPr>
            <p:cNvSpPr/>
            <p:nvPr/>
          </p:nvSpPr>
          <p:spPr>
            <a:xfrm>
              <a:off x="665018" y="2343605"/>
              <a:ext cx="4831775" cy="565850"/>
            </a:xfrm>
            <a:prstGeom prst="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97C4C77-D019-437E-8703-C884F94186D3}"/>
                </a:ext>
              </a:extLst>
            </p:cNvPr>
            <p:cNvSpPr txBox="1"/>
            <p:nvPr/>
          </p:nvSpPr>
          <p:spPr>
            <a:xfrm>
              <a:off x="753340" y="2441864"/>
              <a:ext cx="259253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dirty="0"/>
                <a:t>---select---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69DE29-0A48-4B9D-BEFF-398D5ADBF34E}"/>
              </a:ext>
            </a:extLst>
          </p:cNvPr>
          <p:cNvGrpSpPr/>
          <p:nvPr/>
        </p:nvGrpSpPr>
        <p:grpSpPr>
          <a:xfrm>
            <a:off x="763731" y="3858066"/>
            <a:ext cx="2810742" cy="565850"/>
            <a:chOff x="665018" y="2343605"/>
            <a:chExt cx="4831775" cy="56585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D847B60-DE15-4331-9D09-C0CDB91130B1}"/>
                </a:ext>
              </a:extLst>
            </p:cNvPr>
            <p:cNvSpPr/>
            <p:nvPr/>
          </p:nvSpPr>
          <p:spPr>
            <a:xfrm>
              <a:off x="665018" y="2343605"/>
              <a:ext cx="4831775" cy="565850"/>
            </a:xfrm>
            <a:prstGeom prst="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AD22D61-4E30-4110-B8BD-A19BC7E46700}"/>
                </a:ext>
              </a:extLst>
            </p:cNvPr>
            <p:cNvSpPr txBox="1"/>
            <p:nvPr/>
          </p:nvSpPr>
          <p:spPr>
            <a:xfrm>
              <a:off x="753340" y="2441864"/>
              <a:ext cx="259253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dirty="0"/>
                <a:t>---select---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4B2C5C9-9014-4D39-9BEF-253179BD9EE2}"/>
              </a:ext>
            </a:extLst>
          </p:cNvPr>
          <p:cNvGrpSpPr/>
          <p:nvPr/>
        </p:nvGrpSpPr>
        <p:grpSpPr>
          <a:xfrm>
            <a:off x="4410075" y="3840847"/>
            <a:ext cx="2810742" cy="565850"/>
            <a:chOff x="665018" y="2343605"/>
            <a:chExt cx="4831775" cy="56585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02E67C8-2533-4D90-9263-42589373FDFF}"/>
                </a:ext>
              </a:extLst>
            </p:cNvPr>
            <p:cNvSpPr/>
            <p:nvPr/>
          </p:nvSpPr>
          <p:spPr>
            <a:xfrm>
              <a:off x="665018" y="2343605"/>
              <a:ext cx="4831775" cy="565850"/>
            </a:xfrm>
            <a:prstGeom prst="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2E25CB3-CC57-4E98-9BBF-0F36FF9ADE14}"/>
                </a:ext>
              </a:extLst>
            </p:cNvPr>
            <p:cNvSpPr txBox="1"/>
            <p:nvPr/>
          </p:nvSpPr>
          <p:spPr>
            <a:xfrm>
              <a:off x="753340" y="2441864"/>
              <a:ext cx="259253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dirty="0"/>
                <a:t>---select---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6D6351-647F-4465-B347-651DF9A7D9B8}"/>
              </a:ext>
            </a:extLst>
          </p:cNvPr>
          <p:cNvGrpSpPr/>
          <p:nvPr/>
        </p:nvGrpSpPr>
        <p:grpSpPr>
          <a:xfrm>
            <a:off x="8211414" y="3824540"/>
            <a:ext cx="2810742" cy="565850"/>
            <a:chOff x="665018" y="2343605"/>
            <a:chExt cx="4831775" cy="56585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C5C3B96-C9D9-4B38-8A1E-69AFA4EA7D64}"/>
                </a:ext>
              </a:extLst>
            </p:cNvPr>
            <p:cNvSpPr/>
            <p:nvPr/>
          </p:nvSpPr>
          <p:spPr>
            <a:xfrm>
              <a:off x="665018" y="2343605"/>
              <a:ext cx="4831775" cy="565850"/>
            </a:xfrm>
            <a:prstGeom prst="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17BBCFF-EE33-46D2-B970-04B8A6858E11}"/>
                </a:ext>
              </a:extLst>
            </p:cNvPr>
            <p:cNvSpPr txBox="1"/>
            <p:nvPr/>
          </p:nvSpPr>
          <p:spPr>
            <a:xfrm>
              <a:off x="753340" y="2441864"/>
              <a:ext cx="259253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dirty="0"/>
                <a:t>---select---</a:t>
              </a:r>
            </a:p>
          </p:txBody>
        </p:sp>
      </p:grp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6C4CD2-EA57-4BD2-A7AB-130282BB539D}"/>
              </a:ext>
            </a:extLst>
          </p:cNvPr>
          <p:cNvSpPr/>
          <p:nvPr/>
        </p:nvSpPr>
        <p:spPr>
          <a:xfrm flipV="1">
            <a:off x="10691527" y="2513878"/>
            <a:ext cx="214742" cy="206376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89575F8F-3B7D-4C41-A0DE-385FCC6D04FF}"/>
              </a:ext>
            </a:extLst>
          </p:cNvPr>
          <p:cNvSpPr/>
          <p:nvPr/>
        </p:nvSpPr>
        <p:spPr>
          <a:xfrm flipV="1">
            <a:off x="3206465" y="4037803"/>
            <a:ext cx="214742" cy="206376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5CDDAACC-769D-4E63-99D1-6055E37AB6D5}"/>
              </a:ext>
            </a:extLst>
          </p:cNvPr>
          <p:cNvSpPr/>
          <p:nvPr/>
        </p:nvSpPr>
        <p:spPr>
          <a:xfrm flipV="1">
            <a:off x="6845882" y="4037803"/>
            <a:ext cx="214742" cy="206376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894D5690-ABD7-4916-84AE-0831F91D0BC3}"/>
              </a:ext>
            </a:extLst>
          </p:cNvPr>
          <p:cNvSpPr/>
          <p:nvPr/>
        </p:nvSpPr>
        <p:spPr>
          <a:xfrm flipV="1">
            <a:off x="10666419" y="4024606"/>
            <a:ext cx="214742" cy="206376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48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C52ED445-FE86-4E1D-A354-780C93E49824}"/>
              </a:ext>
            </a:extLst>
          </p:cNvPr>
          <p:cNvSpPr/>
          <p:nvPr/>
        </p:nvSpPr>
        <p:spPr>
          <a:xfrm rot="5400000">
            <a:off x="1253613" y="-1253612"/>
            <a:ext cx="2359742" cy="4866968"/>
          </a:xfrm>
          <a:prstGeom prst="triangle">
            <a:avLst>
              <a:gd name="adj" fmla="val 0"/>
            </a:avLst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87DF5DB5-148E-41FB-BEC2-B978EDC1C054}"/>
              </a:ext>
            </a:extLst>
          </p:cNvPr>
          <p:cNvSpPr/>
          <p:nvPr/>
        </p:nvSpPr>
        <p:spPr>
          <a:xfrm rot="16200000">
            <a:off x="5044249" y="-275609"/>
            <a:ext cx="6872145" cy="7423358"/>
          </a:xfrm>
          <a:prstGeom prst="triangle">
            <a:avLst>
              <a:gd name="adj" fmla="val 0"/>
            </a:avLst>
          </a:prstGeom>
          <a:solidFill>
            <a:srgbClr val="7030A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966719A8-63EA-4FB4-AA2C-0AB6900CB804}"/>
              </a:ext>
            </a:extLst>
          </p:cNvPr>
          <p:cNvGraphicFramePr>
            <a:graphicFrameLocks noGrp="1"/>
          </p:cNvGraphicFramePr>
          <p:nvPr/>
        </p:nvGraphicFramePr>
        <p:xfrm>
          <a:off x="678426" y="1641987"/>
          <a:ext cx="10756489" cy="51744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505">
                  <a:extLst>
                    <a:ext uri="{9D8B030D-6E8A-4147-A177-3AD203B41FA5}">
                      <a16:colId xmlns:a16="http://schemas.microsoft.com/office/drawing/2014/main" val="2217263902"/>
                    </a:ext>
                  </a:extLst>
                </a:gridCol>
                <a:gridCol w="3581992">
                  <a:extLst>
                    <a:ext uri="{9D8B030D-6E8A-4147-A177-3AD203B41FA5}">
                      <a16:colId xmlns:a16="http://schemas.microsoft.com/office/drawing/2014/main" val="4233538209"/>
                    </a:ext>
                  </a:extLst>
                </a:gridCol>
                <a:gridCol w="3581992">
                  <a:extLst>
                    <a:ext uri="{9D8B030D-6E8A-4147-A177-3AD203B41FA5}">
                      <a16:colId xmlns:a16="http://schemas.microsoft.com/office/drawing/2014/main" val="685975490"/>
                    </a:ext>
                  </a:extLst>
                </a:gridCol>
              </a:tblGrid>
              <a:tr h="6937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SUBJECT DETAIL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UPDATE / DELETE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030705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U.k</a:t>
                      </a:r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 Das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CNS{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FLAT{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278160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S.S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Tripathy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SPM{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DBMS{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MATH III{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746217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S.K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Balabantaray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IPR{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OS{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812639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P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Sahu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IMF{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EE{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575546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N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Tripathy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CG{ 5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DS{ 3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364802"/>
                  </a:ext>
                </a:extLst>
              </a:tr>
              <a:tr h="713268"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bg1"/>
                          </a:solidFill>
                        </a:rPr>
                        <a:t>Prof. S </a:t>
                      </a:r>
                      <a:r>
                        <a:rPr lang="en-IN" sz="2400" dirty="0" err="1">
                          <a:solidFill>
                            <a:schemeClr val="bg1"/>
                          </a:solidFill>
                        </a:rPr>
                        <a:t>Pattanaik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ED{ 7</a:t>
                      </a:r>
                      <a:r>
                        <a:rPr lang="en-IN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  <a:p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OOPS using java { 3</a:t>
                      </a:r>
                      <a:r>
                        <a:rPr lang="en-IN" sz="1600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 Sem, CSE}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435909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D64EF77A-C742-45B4-A044-B6BA2C7646F3}"/>
              </a:ext>
            </a:extLst>
          </p:cNvPr>
          <p:cNvGrpSpPr/>
          <p:nvPr/>
        </p:nvGrpSpPr>
        <p:grpSpPr>
          <a:xfrm>
            <a:off x="8021893" y="5492967"/>
            <a:ext cx="2829231" cy="485572"/>
            <a:chOff x="7944465" y="2116531"/>
            <a:chExt cx="2829231" cy="48557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6A3070F-5FDE-4BFB-9899-D50F67108E12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68E9272C-EC42-4A00-9B2C-3DA0B86F160A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8798B356-7BF4-4B02-94F1-515A5215C66A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23D5C4-FEFE-47D8-B115-46D25C4B075F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9D81E4-EF81-42AA-810D-1D0DD6E94A6B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8350517B-4888-48A5-B4B1-2121D84648F1}"/>
              </a:ext>
            </a:extLst>
          </p:cNvPr>
          <p:cNvSpPr/>
          <p:nvPr/>
        </p:nvSpPr>
        <p:spPr>
          <a:xfrm>
            <a:off x="7945694" y="2484320"/>
            <a:ext cx="1238864" cy="432619"/>
          </a:xfrm>
          <a:prstGeom prst="roundRect">
            <a:avLst>
              <a:gd name="adj" fmla="val 34849"/>
            </a:avLst>
          </a:prstGeom>
          <a:noFill/>
          <a:ln w="28575">
            <a:solidFill>
              <a:srgbClr val="00B050"/>
            </a:solidFill>
          </a:ln>
          <a:effectLst>
            <a:innerShdw dir="16800000">
              <a:srgbClr val="00B05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25C07C0-6C64-4946-A265-DE84CD90F156}"/>
              </a:ext>
            </a:extLst>
          </p:cNvPr>
          <p:cNvSpPr/>
          <p:nvPr/>
        </p:nvSpPr>
        <p:spPr>
          <a:xfrm>
            <a:off x="9536061" y="2484319"/>
            <a:ext cx="1238864" cy="432619"/>
          </a:xfrm>
          <a:prstGeom prst="roundRect">
            <a:avLst>
              <a:gd name="adj" fmla="val 3484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47054E-A5DD-4CBB-A5BD-933B1F7065CE}"/>
              </a:ext>
            </a:extLst>
          </p:cNvPr>
          <p:cNvSpPr txBox="1"/>
          <p:nvPr/>
        </p:nvSpPr>
        <p:spPr>
          <a:xfrm>
            <a:off x="8196415" y="2493702"/>
            <a:ext cx="806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00FF00"/>
                </a:solidFill>
              </a:rPr>
              <a:t>Edit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D31958-7547-4677-96DB-F88F7504F292}"/>
              </a:ext>
            </a:extLst>
          </p:cNvPr>
          <p:cNvSpPr txBox="1"/>
          <p:nvPr/>
        </p:nvSpPr>
        <p:spPr>
          <a:xfrm>
            <a:off x="9661421" y="2469795"/>
            <a:ext cx="1037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Delete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634087-9F4E-40E5-BFBA-72739B00DD9E}"/>
              </a:ext>
            </a:extLst>
          </p:cNvPr>
          <p:cNvGrpSpPr/>
          <p:nvPr/>
        </p:nvGrpSpPr>
        <p:grpSpPr>
          <a:xfrm>
            <a:off x="7967817" y="3289405"/>
            <a:ext cx="2829231" cy="485572"/>
            <a:chOff x="7944465" y="2116531"/>
            <a:chExt cx="2829231" cy="48557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B90B1B0-2C3D-4B89-B0D2-19C7A3FE971B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370F4470-A77C-4A16-BE96-900FAD5423AE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4225E2A9-974C-4255-B963-E143926A0664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5E4352-FB0A-491D-B21D-4DD6BADB5022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7F855A3-CC2D-4529-AB5A-34C2E45822E4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1776C49-1C7D-4AE0-98E0-A01C7C8173C4}"/>
              </a:ext>
            </a:extLst>
          </p:cNvPr>
          <p:cNvGrpSpPr/>
          <p:nvPr/>
        </p:nvGrpSpPr>
        <p:grpSpPr>
          <a:xfrm>
            <a:off x="7997314" y="4079888"/>
            <a:ext cx="2829231" cy="485572"/>
            <a:chOff x="7944465" y="2116531"/>
            <a:chExt cx="2829231" cy="485572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C1EACA5-5CA0-4C8C-BD46-E97C430148CC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B056E240-D965-449B-9658-95C790C6E8B8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FD339087-7A56-4FE4-A74A-2E1507CD22CC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66F7D1D-6EF3-4559-BA68-8355B92CA096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649E053-FCE0-47B4-9C6B-3DEBB028A227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9D5D8C4-674F-4520-A881-B2783AE99A49}"/>
              </a:ext>
            </a:extLst>
          </p:cNvPr>
          <p:cNvGrpSpPr/>
          <p:nvPr/>
        </p:nvGrpSpPr>
        <p:grpSpPr>
          <a:xfrm>
            <a:off x="8021893" y="4800984"/>
            <a:ext cx="2829231" cy="485572"/>
            <a:chOff x="7944465" y="2116531"/>
            <a:chExt cx="2829231" cy="48557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EA6E65F-9D36-4A20-B9DD-E94DF923805E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B0D21FB9-F928-433F-A30D-83DA6AC80D7A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5E6A0384-A244-4E8D-ADE4-1EDCD0DBB2EB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BA70DA-E4C5-40F2-9006-8AC147BD9594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B218133-5D7A-4399-9F35-6A5FD4C16D70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B1CFEBE-53C7-421E-9043-B7441D7F6F8F}"/>
              </a:ext>
            </a:extLst>
          </p:cNvPr>
          <p:cNvGrpSpPr/>
          <p:nvPr/>
        </p:nvGrpSpPr>
        <p:grpSpPr>
          <a:xfrm>
            <a:off x="8042787" y="6248574"/>
            <a:ext cx="2829231" cy="485572"/>
            <a:chOff x="7944465" y="2116531"/>
            <a:chExt cx="2829231" cy="485572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504C4A7-D9FD-465D-81C4-2C70C00D7F7A}"/>
                </a:ext>
              </a:extLst>
            </p:cNvPr>
            <p:cNvGrpSpPr/>
            <p:nvPr/>
          </p:nvGrpSpPr>
          <p:grpSpPr>
            <a:xfrm>
              <a:off x="7944465" y="2131055"/>
              <a:ext cx="2829231" cy="432620"/>
              <a:chOff x="7944465" y="2131055"/>
              <a:chExt cx="2829231" cy="432620"/>
            </a:xfrm>
          </p:grpSpPr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9D9E8F81-1A58-4DD2-B8A4-E486F5496111}"/>
                  </a:ext>
                </a:extLst>
              </p:cNvPr>
              <p:cNvSpPr/>
              <p:nvPr/>
            </p:nvSpPr>
            <p:spPr>
              <a:xfrm>
                <a:off x="7944465" y="2131056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00B050"/>
                </a:solidFill>
              </a:ln>
              <a:effectLst>
                <a:innerShdw dir="16800000">
                  <a:srgbClr val="00B05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E97EC68-D06C-4952-88CA-A1F8246BFD79}"/>
                  </a:ext>
                </a:extLst>
              </p:cNvPr>
              <p:cNvSpPr/>
              <p:nvPr/>
            </p:nvSpPr>
            <p:spPr>
              <a:xfrm>
                <a:off x="9534832" y="2131055"/>
                <a:ext cx="1238864" cy="432619"/>
              </a:xfrm>
              <a:prstGeom prst="roundRect">
                <a:avLst>
                  <a:gd name="adj" fmla="val 34849"/>
                </a:avLst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6D5AD6B-FD1D-4778-AC5C-548342C8E41D}"/>
                </a:ext>
              </a:extLst>
            </p:cNvPr>
            <p:cNvSpPr txBox="1"/>
            <p:nvPr/>
          </p:nvSpPr>
          <p:spPr>
            <a:xfrm>
              <a:off x="8195186" y="2140438"/>
              <a:ext cx="8062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00FF00"/>
                  </a:solidFill>
                </a:rPr>
                <a:t>Edit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B0B0125-C814-4850-99C3-192A674DC94B}"/>
                </a:ext>
              </a:extLst>
            </p:cNvPr>
            <p:cNvSpPr txBox="1"/>
            <p:nvPr/>
          </p:nvSpPr>
          <p:spPr>
            <a:xfrm>
              <a:off x="9660192" y="2116531"/>
              <a:ext cx="103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rgbClr val="FF0000"/>
                  </a:solidFill>
                </a:rPr>
                <a:t>Delete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D824792D-275E-4DC0-88B8-ECDFB12BB79F}"/>
              </a:ext>
            </a:extLst>
          </p:cNvPr>
          <p:cNvSpPr txBox="1"/>
          <p:nvPr/>
        </p:nvSpPr>
        <p:spPr>
          <a:xfrm>
            <a:off x="1715728" y="44573"/>
            <a:ext cx="868188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sz="4400" b="1" spc="600" dirty="0"/>
              <a:t>…COLLEGE SCHEDULE...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B44D34E-CD38-405B-B79A-174CF2445910}"/>
              </a:ext>
            </a:extLst>
          </p:cNvPr>
          <p:cNvGrpSpPr/>
          <p:nvPr/>
        </p:nvGrpSpPr>
        <p:grpSpPr>
          <a:xfrm>
            <a:off x="727589" y="599866"/>
            <a:ext cx="1066799" cy="1042121"/>
            <a:chOff x="727589" y="599866"/>
            <a:chExt cx="1066799" cy="1042121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09BE2353-D049-424B-BF26-7B7CCBFCF2A6}"/>
                </a:ext>
              </a:extLst>
            </p:cNvPr>
            <p:cNvGrpSpPr/>
            <p:nvPr/>
          </p:nvGrpSpPr>
          <p:grpSpPr>
            <a:xfrm>
              <a:off x="727589" y="599866"/>
              <a:ext cx="1066799" cy="1042121"/>
              <a:chOff x="727589" y="599866"/>
              <a:chExt cx="1066799" cy="1042121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8114447A-8D92-4486-803E-BB76CCE978C1}"/>
                  </a:ext>
                </a:extLst>
              </p:cNvPr>
              <p:cNvSpPr/>
              <p:nvPr/>
            </p:nvSpPr>
            <p:spPr>
              <a:xfrm>
                <a:off x="727589" y="599866"/>
                <a:ext cx="1066799" cy="1042121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shade val="30000"/>
                      <a:satMod val="115000"/>
                    </a:schemeClr>
                  </a:gs>
                  <a:gs pos="50000">
                    <a:schemeClr val="accent4">
                      <a:shade val="67500"/>
                      <a:satMod val="115000"/>
                    </a:schemeClr>
                  </a:gs>
                  <a:gs pos="100000">
                    <a:schemeClr val="accent4"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23262419-4DC8-43F5-91A1-0482BCDE8DA4}"/>
                  </a:ext>
                </a:extLst>
              </p:cNvPr>
              <p:cNvSpPr/>
              <p:nvPr/>
            </p:nvSpPr>
            <p:spPr>
              <a:xfrm>
                <a:off x="850492" y="730143"/>
                <a:ext cx="820992" cy="781566"/>
              </a:xfrm>
              <a:prstGeom prst="ellipse">
                <a:avLst/>
              </a:prstGeom>
              <a:gradFill flip="none" rotWithShape="1">
                <a:gsLst>
                  <a:gs pos="0">
                    <a:srgbClr val="FFC000">
                      <a:shade val="30000"/>
                      <a:satMod val="115000"/>
                    </a:srgbClr>
                  </a:gs>
                  <a:gs pos="50000">
                    <a:srgbClr val="FFC000">
                      <a:shade val="67500"/>
                      <a:satMod val="115000"/>
                    </a:srgbClr>
                  </a:gs>
                  <a:gs pos="100000">
                    <a:srgbClr val="FFC00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DE617AA-5F71-405A-835F-D65DDE178A62}"/>
                </a:ext>
              </a:extLst>
            </p:cNvPr>
            <p:cNvSpPr txBox="1"/>
            <p:nvPr/>
          </p:nvSpPr>
          <p:spPr>
            <a:xfrm>
              <a:off x="850492" y="890092"/>
              <a:ext cx="76356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200" b="1" dirty="0"/>
                <a:t>Add Teacher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D647564-9C92-45C5-8C19-B68F98CB057A}"/>
              </a:ext>
            </a:extLst>
          </p:cNvPr>
          <p:cNvGrpSpPr/>
          <p:nvPr/>
        </p:nvGrpSpPr>
        <p:grpSpPr>
          <a:xfrm>
            <a:off x="10155493" y="615941"/>
            <a:ext cx="1066799" cy="1042121"/>
            <a:chOff x="1829025" y="599865"/>
            <a:chExt cx="1066799" cy="1042121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9D758BB5-76E7-42F4-88C6-9377F3E1AC56}"/>
                </a:ext>
              </a:extLst>
            </p:cNvPr>
            <p:cNvGrpSpPr/>
            <p:nvPr/>
          </p:nvGrpSpPr>
          <p:grpSpPr>
            <a:xfrm>
              <a:off x="1829025" y="599865"/>
              <a:ext cx="1066799" cy="1042121"/>
              <a:chOff x="727589" y="599866"/>
              <a:chExt cx="1066799" cy="1042121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2066D19D-60F7-4729-97E9-C635A0A97FDC}"/>
                  </a:ext>
                </a:extLst>
              </p:cNvPr>
              <p:cNvSpPr/>
              <p:nvPr/>
            </p:nvSpPr>
            <p:spPr>
              <a:xfrm>
                <a:off x="727589" y="599866"/>
                <a:ext cx="1066799" cy="1042121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4">
                      <a:shade val="30000"/>
                      <a:satMod val="115000"/>
                    </a:schemeClr>
                  </a:gs>
                  <a:gs pos="50000">
                    <a:schemeClr val="accent4">
                      <a:shade val="67500"/>
                      <a:satMod val="115000"/>
                    </a:schemeClr>
                  </a:gs>
                  <a:gs pos="100000">
                    <a:schemeClr val="accent4"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7D6EF7C-746F-4250-A47B-256AE195FB4A}"/>
                  </a:ext>
                </a:extLst>
              </p:cNvPr>
              <p:cNvSpPr/>
              <p:nvPr/>
            </p:nvSpPr>
            <p:spPr>
              <a:xfrm>
                <a:off x="850492" y="730143"/>
                <a:ext cx="820992" cy="781566"/>
              </a:xfrm>
              <a:prstGeom prst="ellipse">
                <a:avLst/>
              </a:prstGeom>
              <a:gradFill flip="none" rotWithShape="1">
                <a:gsLst>
                  <a:gs pos="0">
                    <a:srgbClr val="FFC000">
                      <a:shade val="30000"/>
                      <a:satMod val="115000"/>
                    </a:srgbClr>
                  </a:gs>
                  <a:gs pos="50000">
                    <a:srgbClr val="FFC000">
                      <a:shade val="67500"/>
                      <a:satMod val="115000"/>
                    </a:srgbClr>
                  </a:gs>
                  <a:gs pos="100000">
                    <a:srgbClr val="FFC00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2F45EB4-527A-444B-B746-0D8ED33AF105}"/>
                </a:ext>
              </a:extLst>
            </p:cNvPr>
            <p:cNvSpPr txBox="1"/>
            <p:nvPr/>
          </p:nvSpPr>
          <p:spPr>
            <a:xfrm>
              <a:off x="1967129" y="884350"/>
              <a:ext cx="76356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1200" b="1" dirty="0"/>
                <a:t>New Schedule</a:t>
              </a:r>
            </a:p>
          </p:txBody>
        </p:sp>
      </p:grpSp>
      <p:sp>
        <p:nvSpPr>
          <p:cNvPr id="67" name="Action Button: Go Forward or Next 6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124EB13-67EC-4CB7-9C93-E1AF7F8B1C61}"/>
              </a:ext>
            </a:extLst>
          </p:cNvPr>
          <p:cNvSpPr/>
          <p:nvPr/>
        </p:nvSpPr>
        <p:spPr>
          <a:xfrm>
            <a:off x="10635912" y="1362091"/>
            <a:ext cx="169874" cy="93980"/>
          </a:xfrm>
          <a:prstGeom prst="actionButtonForwardNex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347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0F7FF2F-3D69-4732-9941-9A7EA89756DF}"/>
              </a:ext>
            </a:extLst>
          </p:cNvPr>
          <p:cNvGrpSpPr/>
          <p:nvPr/>
        </p:nvGrpSpPr>
        <p:grpSpPr>
          <a:xfrm>
            <a:off x="874568" y="571500"/>
            <a:ext cx="10442863" cy="6005945"/>
            <a:chOff x="852055" y="571500"/>
            <a:chExt cx="10442863" cy="6005945"/>
          </a:xfrm>
          <a:effectLst>
            <a:glow rad="228600">
              <a:schemeClr val="accent6">
                <a:satMod val="175000"/>
                <a:alpha val="40000"/>
              </a:schemeClr>
            </a:glow>
            <a:outerShdw blurRad="114300" dist="38100" dir="13200000" sx="101000" sy="101000" algn="t" rotWithShape="0">
              <a:prstClr val="black">
                <a:alpha val="40000"/>
              </a:prstClr>
            </a:outerShdw>
          </a:effectLst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7F7EF9B-4E57-47CD-857F-DC5F3D4B4AEA}"/>
                </a:ext>
              </a:extLst>
            </p:cNvPr>
            <p:cNvSpPr/>
            <p:nvPr/>
          </p:nvSpPr>
          <p:spPr>
            <a:xfrm>
              <a:off x="852055" y="571500"/>
              <a:ext cx="10442863" cy="60059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Action Button: Blank 2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E97D8C77-9A9C-4715-B1BB-41307FF31E72}"/>
                </a:ext>
              </a:extLst>
            </p:cNvPr>
            <p:cNvSpPr/>
            <p:nvPr/>
          </p:nvSpPr>
          <p:spPr>
            <a:xfrm>
              <a:off x="852055" y="571500"/>
              <a:ext cx="10442863" cy="696191"/>
            </a:xfrm>
            <a:prstGeom prst="actionButtonBlank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040B9437-C4E9-4779-9C6B-F6B8665A25A3}"/>
              </a:ext>
            </a:extLst>
          </p:cNvPr>
          <p:cNvSpPr/>
          <p:nvPr/>
        </p:nvSpPr>
        <p:spPr>
          <a:xfrm>
            <a:off x="1143000" y="1839191"/>
            <a:ext cx="4686300" cy="5507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  <a:effectLst>
            <a:outerShdw blurRad="76200" dist="76200" dir="3600000" algn="tr" rotWithShape="0">
              <a:prstClr val="black">
                <a:alpha val="5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6DD401-8B58-4C6D-AC40-2ED53DF11CE1}"/>
              </a:ext>
            </a:extLst>
          </p:cNvPr>
          <p:cNvSpPr/>
          <p:nvPr/>
        </p:nvSpPr>
        <p:spPr>
          <a:xfrm>
            <a:off x="6362702" y="1823605"/>
            <a:ext cx="4686300" cy="5507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  <a:effectLst>
            <a:outerShdw blurRad="76200" dist="76200" dir="3600000" algn="tr" rotWithShape="0">
              <a:prstClr val="black">
                <a:alpha val="5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B6433AC-916A-4DDA-9234-B6744C07BA8E}"/>
              </a:ext>
            </a:extLst>
          </p:cNvPr>
          <p:cNvGrpSpPr/>
          <p:nvPr/>
        </p:nvGrpSpPr>
        <p:grpSpPr>
          <a:xfrm>
            <a:off x="1143000" y="2930237"/>
            <a:ext cx="9906002" cy="566304"/>
            <a:chOff x="1143000" y="1823605"/>
            <a:chExt cx="9906002" cy="566304"/>
          </a:xfrm>
          <a:noFill/>
          <a:effectLst>
            <a:outerShdw blurRad="76200" dist="76200" dir="3600000" algn="tr" rotWithShape="0">
              <a:prstClr val="black">
                <a:alpha val="58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C5B131-689C-4CA5-8FBC-582C7C7806FB}"/>
                </a:ext>
              </a:extLst>
            </p:cNvPr>
            <p:cNvSpPr/>
            <p:nvPr/>
          </p:nvSpPr>
          <p:spPr>
            <a:xfrm>
              <a:off x="1143000" y="1839191"/>
              <a:ext cx="4686300" cy="550718"/>
            </a:xfrm>
            <a:prstGeom prst="rect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80142-AC15-487B-AACA-4665821C2E1E}"/>
                </a:ext>
              </a:extLst>
            </p:cNvPr>
            <p:cNvSpPr/>
            <p:nvPr/>
          </p:nvSpPr>
          <p:spPr>
            <a:xfrm>
              <a:off x="6362702" y="1823605"/>
              <a:ext cx="4686300" cy="550718"/>
            </a:xfrm>
            <a:prstGeom prst="rect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D4D6E0-B56A-428B-A7C9-3E47C77F2CD7}"/>
              </a:ext>
            </a:extLst>
          </p:cNvPr>
          <p:cNvGrpSpPr/>
          <p:nvPr/>
        </p:nvGrpSpPr>
        <p:grpSpPr>
          <a:xfrm>
            <a:off x="1143000" y="5075960"/>
            <a:ext cx="9906002" cy="566304"/>
            <a:chOff x="1143000" y="1823605"/>
            <a:chExt cx="9906002" cy="566304"/>
          </a:xfrm>
          <a:noFill/>
          <a:effectLst>
            <a:outerShdw blurRad="76200" dist="76200" dir="3600000" algn="tr" rotWithShape="0">
              <a:prstClr val="black">
                <a:alpha val="58000"/>
              </a:prstClr>
            </a:outerShdw>
          </a:effectLst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7012F5E-C913-4A73-98CC-D800771E1498}"/>
                </a:ext>
              </a:extLst>
            </p:cNvPr>
            <p:cNvSpPr/>
            <p:nvPr/>
          </p:nvSpPr>
          <p:spPr>
            <a:xfrm>
              <a:off x="1143000" y="1839191"/>
              <a:ext cx="4686300" cy="550718"/>
            </a:xfrm>
            <a:prstGeom prst="rect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21EBF07-498A-4A36-8CD6-DEBD2922186F}"/>
                </a:ext>
              </a:extLst>
            </p:cNvPr>
            <p:cNvSpPr/>
            <p:nvPr/>
          </p:nvSpPr>
          <p:spPr>
            <a:xfrm>
              <a:off x="6362702" y="1823605"/>
              <a:ext cx="4686300" cy="550718"/>
            </a:xfrm>
            <a:prstGeom prst="rect">
              <a:avLst/>
            </a:prstGeom>
            <a:grp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119B9B9-5AFA-4DA1-ADDC-5E571D1A7EEE}"/>
              </a:ext>
            </a:extLst>
          </p:cNvPr>
          <p:cNvSpPr/>
          <p:nvPr/>
        </p:nvSpPr>
        <p:spPr>
          <a:xfrm>
            <a:off x="1143000" y="3984914"/>
            <a:ext cx="9906002" cy="55071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  <a:effectLst>
            <a:outerShdw blurRad="76200" dist="76200" dir="3600000" algn="tr" rotWithShape="0">
              <a:prstClr val="black">
                <a:alpha val="5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64A6DC-8BB0-4DE9-8BEA-8B0E17C95346}"/>
              </a:ext>
            </a:extLst>
          </p:cNvPr>
          <p:cNvSpPr/>
          <p:nvPr/>
        </p:nvSpPr>
        <p:spPr>
          <a:xfrm>
            <a:off x="9673936" y="5922819"/>
            <a:ext cx="1375066" cy="5507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579773-A410-40A7-8F60-3925C341ACDF}"/>
              </a:ext>
            </a:extLst>
          </p:cNvPr>
          <p:cNvSpPr/>
          <p:nvPr/>
        </p:nvSpPr>
        <p:spPr>
          <a:xfrm>
            <a:off x="8030441" y="5922819"/>
            <a:ext cx="1375066" cy="550718"/>
          </a:xfrm>
          <a:prstGeom prst="rect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5D77A8-0B60-430B-8DF5-32339D35D818}"/>
              </a:ext>
            </a:extLst>
          </p:cNvPr>
          <p:cNvSpPr txBox="1"/>
          <p:nvPr/>
        </p:nvSpPr>
        <p:spPr>
          <a:xfrm>
            <a:off x="1059872" y="1469859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782DCD-194A-4FD9-8B43-6B5D6D7F5BC1}"/>
              </a:ext>
            </a:extLst>
          </p:cNvPr>
          <p:cNvSpPr txBox="1"/>
          <p:nvPr/>
        </p:nvSpPr>
        <p:spPr>
          <a:xfrm>
            <a:off x="6262254" y="1449077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Semester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27F3AB-CFC2-4FC5-B87C-87D3843DD65A}"/>
              </a:ext>
            </a:extLst>
          </p:cNvPr>
          <p:cNvSpPr txBox="1"/>
          <p:nvPr/>
        </p:nvSpPr>
        <p:spPr>
          <a:xfrm>
            <a:off x="1059872" y="3631168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Select Launch Time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E2F482-BE96-4D45-B274-C937F53EC205}"/>
              </a:ext>
            </a:extLst>
          </p:cNvPr>
          <p:cNvSpPr txBox="1"/>
          <p:nvPr/>
        </p:nvSpPr>
        <p:spPr>
          <a:xfrm>
            <a:off x="6362702" y="2565873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Class End Time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FFF685-0938-48FA-B52F-D46CF26EC0E8}"/>
              </a:ext>
            </a:extLst>
          </p:cNvPr>
          <p:cNvSpPr txBox="1"/>
          <p:nvPr/>
        </p:nvSpPr>
        <p:spPr>
          <a:xfrm>
            <a:off x="1059872" y="2606841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Class Start Time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EB6F3F-BC8D-477F-AA96-1DB87B281841}"/>
              </a:ext>
            </a:extLst>
          </p:cNvPr>
          <p:cNvSpPr txBox="1"/>
          <p:nvPr/>
        </p:nvSpPr>
        <p:spPr>
          <a:xfrm>
            <a:off x="6362701" y="4704712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Number Of Classes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D4D656E-B55F-464A-8ACB-B526E49B9249}"/>
              </a:ext>
            </a:extLst>
          </p:cNvPr>
          <p:cNvSpPr txBox="1"/>
          <p:nvPr/>
        </p:nvSpPr>
        <p:spPr>
          <a:xfrm>
            <a:off x="1059871" y="4704712"/>
            <a:ext cx="200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Class Duration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0B0D0CD-1C38-4ECA-AF1A-80A082D2D529}"/>
              </a:ext>
            </a:extLst>
          </p:cNvPr>
          <p:cNvSpPr txBox="1"/>
          <p:nvPr/>
        </p:nvSpPr>
        <p:spPr>
          <a:xfrm>
            <a:off x="1330036" y="1971903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7C8CDB-8EF1-47B3-B521-281BD2A66998}"/>
              </a:ext>
            </a:extLst>
          </p:cNvPr>
          <p:cNvSpPr txBox="1"/>
          <p:nvPr/>
        </p:nvSpPr>
        <p:spPr>
          <a:xfrm>
            <a:off x="6497783" y="1968396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5th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333CFB5-B454-475D-89E1-3FB5D6D1C1F7}"/>
              </a:ext>
            </a:extLst>
          </p:cNvPr>
          <p:cNvSpPr txBox="1"/>
          <p:nvPr/>
        </p:nvSpPr>
        <p:spPr>
          <a:xfrm>
            <a:off x="6532419" y="5231823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7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BC501D-9C38-4795-8F61-9D725AC1DE3D}"/>
              </a:ext>
            </a:extLst>
          </p:cNvPr>
          <p:cNvSpPr txBox="1"/>
          <p:nvPr/>
        </p:nvSpPr>
        <p:spPr>
          <a:xfrm>
            <a:off x="1330036" y="5216009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60 Minute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D9D810-5EFD-4060-97F7-1AA4F1DAFD1A}"/>
              </a:ext>
            </a:extLst>
          </p:cNvPr>
          <p:cNvSpPr txBox="1"/>
          <p:nvPr/>
        </p:nvSpPr>
        <p:spPr>
          <a:xfrm>
            <a:off x="1330036" y="4062893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12.00 PM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B006C5-4732-4196-94E3-09B7533184B7}"/>
              </a:ext>
            </a:extLst>
          </p:cNvPr>
          <p:cNvSpPr txBox="1"/>
          <p:nvPr/>
        </p:nvSpPr>
        <p:spPr>
          <a:xfrm>
            <a:off x="6497783" y="3075028"/>
            <a:ext cx="1212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3.00 PM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F81CA7-12F3-4774-B703-BB5016A6FF7B}"/>
              </a:ext>
            </a:extLst>
          </p:cNvPr>
          <p:cNvSpPr txBox="1"/>
          <p:nvPr/>
        </p:nvSpPr>
        <p:spPr>
          <a:xfrm>
            <a:off x="1330036" y="3087464"/>
            <a:ext cx="173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8.00 AM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650665-6F40-448F-8136-E45E043C7362}"/>
              </a:ext>
            </a:extLst>
          </p:cNvPr>
          <p:cNvSpPr txBox="1"/>
          <p:nvPr/>
        </p:nvSpPr>
        <p:spPr>
          <a:xfrm>
            <a:off x="9981333" y="6018708"/>
            <a:ext cx="949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Close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F4718B3-CB38-4724-A404-E28BA66DA0D9}"/>
              </a:ext>
            </a:extLst>
          </p:cNvPr>
          <p:cNvSpPr txBox="1"/>
          <p:nvPr/>
        </p:nvSpPr>
        <p:spPr>
          <a:xfrm>
            <a:off x="8267699" y="6013512"/>
            <a:ext cx="1058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DD2F989-A536-4CF8-86DE-667F75AAC93B}"/>
              </a:ext>
            </a:extLst>
          </p:cNvPr>
          <p:cNvSpPr txBox="1"/>
          <p:nvPr/>
        </p:nvSpPr>
        <p:spPr>
          <a:xfrm>
            <a:off x="4293177" y="601057"/>
            <a:ext cx="3605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Basic Information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8E2E162-02BA-446A-A4FE-A54DF40525EF}"/>
              </a:ext>
            </a:extLst>
          </p:cNvPr>
          <p:cNvSpPr/>
          <p:nvPr/>
        </p:nvSpPr>
        <p:spPr>
          <a:xfrm flipV="1">
            <a:off x="5487268" y="2037340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2886E07-264A-4E4D-A59D-714E2F0B80F3}"/>
              </a:ext>
            </a:extLst>
          </p:cNvPr>
          <p:cNvSpPr/>
          <p:nvPr/>
        </p:nvSpPr>
        <p:spPr>
          <a:xfrm flipV="1">
            <a:off x="10715626" y="3117994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5BDB4F89-8C65-4877-9C2C-EE71D97C349A}"/>
              </a:ext>
            </a:extLst>
          </p:cNvPr>
          <p:cNvSpPr/>
          <p:nvPr/>
        </p:nvSpPr>
        <p:spPr>
          <a:xfrm flipV="1">
            <a:off x="10715626" y="2037340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3A4CCAD8-29F4-4EAE-A8E8-3183BDA3C4A7}"/>
              </a:ext>
            </a:extLst>
          </p:cNvPr>
          <p:cNvSpPr/>
          <p:nvPr/>
        </p:nvSpPr>
        <p:spPr>
          <a:xfrm flipV="1">
            <a:off x="5487268" y="5313301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FF8781F-EC5C-4D72-8B25-18AB41DC0E80}"/>
              </a:ext>
            </a:extLst>
          </p:cNvPr>
          <p:cNvSpPr/>
          <p:nvPr/>
        </p:nvSpPr>
        <p:spPr>
          <a:xfrm flipV="1">
            <a:off x="5487268" y="3117994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CDB8DA7-15E4-4F77-B51A-636F501CF218}"/>
              </a:ext>
            </a:extLst>
          </p:cNvPr>
          <p:cNvSpPr/>
          <p:nvPr/>
        </p:nvSpPr>
        <p:spPr>
          <a:xfrm flipV="1">
            <a:off x="10715626" y="5313301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9D689978-B062-4697-8FE2-56F5DEB8F0DC}"/>
              </a:ext>
            </a:extLst>
          </p:cNvPr>
          <p:cNvSpPr/>
          <p:nvPr/>
        </p:nvSpPr>
        <p:spPr>
          <a:xfrm flipV="1">
            <a:off x="10715626" y="4212585"/>
            <a:ext cx="214742" cy="2063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9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AFA2F70F-A57D-4BAF-8315-686238C311F1}"/>
              </a:ext>
            </a:extLst>
          </p:cNvPr>
          <p:cNvGrpSpPr/>
          <p:nvPr/>
        </p:nvGrpSpPr>
        <p:grpSpPr>
          <a:xfrm>
            <a:off x="581449" y="1371600"/>
            <a:ext cx="11029102" cy="5206593"/>
            <a:chOff x="498764" y="904009"/>
            <a:chExt cx="11029102" cy="520659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D547E70-E34B-4FE5-A7E6-048337DA463D}"/>
                </a:ext>
              </a:extLst>
            </p:cNvPr>
            <p:cNvGrpSpPr/>
            <p:nvPr/>
          </p:nvGrpSpPr>
          <p:grpSpPr>
            <a:xfrm>
              <a:off x="535132" y="904009"/>
              <a:ext cx="10894868" cy="5206593"/>
              <a:chOff x="535132" y="904009"/>
              <a:chExt cx="10894868" cy="5206593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C8B39D7-3B8E-4394-B5DA-59F92514A077}"/>
                  </a:ext>
                </a:extLst>
              </p:cNvPr>
              <p:cNvSpPr/>
              <p:nvPr/>
            </p:nvSpPr>
            <p:spPr>
              <a:xfrm>
                <a:off x="535132" y="904009"/>
                <a:ext cx="10894868" cy="5206593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F7A9F72-23C8-4920-93E5-FAB91061A11A}"/>
                  </a:ext>
                </a:extLst>
              </p:cNvPr>
              <p:cNvSpPr/>
              <p:nvPr/>
            </p:nvSpPr>
            <p:spPr>
              <a:xfrm>
                <a:off x="535132" y="914400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1B9BF03-6F10-4CB4-826A-778E0E08ACA7}"/>
                  </a:ext>
                </a:extLst>
              </p:cNvPr>
              <p:cNvSpPr/>
              <p:nvPr/>
            </p:nvSpPr>
            <p:spPr>
              <a:xfrm>
                <a:off x="535132" y="1658199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FA8BB41-3C36-48DF-8D53-244CE86480A7}"/>
                  </a:ext>
                </a:extLst>
              </p:cNvPr>
              <p:cNvSpPr/>
              <p:nvPr/>
            </p:nvSpPr>
            <p:spPr>
              <a:xfrm>
                <a:off x="535132" y="2401998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3953A36-C61C-4F44-AAEF-5730263D3FDB}"/>
                  </a:ext>
                </a:extLst>
              </p:cNvPr>
              <p:cNvSpPr/>
              <p:nvPr/>
            </p:nvSpPr>
            <p:spPr>
              <a:xfrm>
                <a:off x="535132" y="3145797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9B1C0FF-CFCD-44FF-A79E-DD8E76DD5CDC}"/>
                  </a:ext>
                </a:extLst>
              </p:cNvPr>
              <p:cNvSpPr/>
              <p:nvPr/>
            </p:nvSpPr>
            <p:spPr>
              <a:xfrm>
                <a:off x="535132" y="3889596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6373BF9-343B-4C0C-A0A5-90DA7D80D278}"/>
                  </a:ext>
                </a:extLst>
              </p:cNvPr>
              <p:cNvSpPr/>
              <p:nvPr/>
            </p:nvSpPr>
            <p:spPr>
              <a:xfrm>
                <a:off x="535132" y="4633395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2899710-7337-4AE8-BAAC-794E74EE0D7F}"/>
                  </a:ext>
                </a:extLst>
              </p:cNvPr>
              <p:cNvSpPr/>
              <p:nvPr/>
            </p:nvSpPr>
            <p:spPr>
              <a:xfrm>
                <a:off x="535132" y="5377194"/>
                <a:ext cx="10858500" cy="73340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DC6B5E8-C80B-461A-A79B-57F33109F471}"/>
                  </a:ext>
                </a:extLst>
              </p:cNvPr>
              <p:cNvSpPr/>
              <p:nvPr/>
            </p:nvSpPr>
            <p:spPr>
              <a:xfrm>
                <a:off x="535132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FDB6233-B990-4410-BF2C-A5854CE70F76}"/>
                  </a:ext>
                </a:extLst>
              </p:cNvPr>
              <p:cNvSpPr/>
              <p:nvPr/>
            </p:nvSpPr>
            <p:spPr>
              <a:xfrm>
                <a:off x="1875559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AF06CE7E-EB28-4ECA-878B-19A4F25B86B8}"/>
                  </a:ext>
                </a:extLst>
              </p:cNvPr>
              <p:cNvSpPr/>
              <p:nvPr/>
            </p:nvSpPr>
            <p:spPr>
              <a:xfrm>
                <a:off x="3215986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3D3A2C6-6597-4A97-A9F0-D4383DBFBB1A}"/>
                  </a:ext>
                </a:extLst>
              </p:cNvPr>
              <p:cNvSpPr/>
              <p:nvPr/>
            </p:nvSpPr>
            <p:spPr>
              <a:xfrm>
                <a:off x="4556413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1BCCF4E-1B99-4542-83D2-F36F06627065}"/>
                  </a:ext>
                </a:extLst>
              </p:cNvPr>
              <p:cNvSpPr/>
              <p:nvPr/>
            </p:nvSpPr>
            <p:spPr>
              <a:xfrm>
                <a:off x="5896840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E8F9934-BFAF-4D95-A2F3-E1D7E358D3C2}"/>
                  </a:ext>
                </a:extLst>
              </p:cNvPr>
              <p:cNvSpPr/>
              <p:nvPr/>
            </p:nvSpPr>
            <p:spPr>
              <a:xfrm>
                <a:off x="7237267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B5FD3C4-7FB4-47E4-A73D-D0C26F7340C4}"/>
                  </a:ext>
                </a:extLst>
              </p:cNvPr>
              <p:cNvSpPr/>
              <p:nvPr/>
            </p:nvSpPr>
            <p:spPr>
              <a:xfrm>
                <a:off x="8577694" y="929986"/>
                <a:ext cx="1340427" cy="5154638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5941A0-21AE-4910-8C0C-B32779979D12}"/>
                </a:ext>
              </a:extLst>
            </p:cNvPr>
            <p:cNvSpPr txBox="1"/>
            <p:nvPr/>
          </p:nvSpPr>
          <p:spPr>
            <a:xfrm>
              <a:off x="1974273" y="1184564"/>
              <a:ext cx="1205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8:00-9:00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F9BD14-A1BD-4408-B747-9A36CCAC206E}"/>
                </a:ext>
              </a:extLst>
            </p:cNvPr>
            <p:cNvSpPr txBox="1"/>
            <p:nvPr/>
          </p:nvSpPr>
          <p:spPr>
            <a:xfrm>
              <a:off x="3198668" y="1191366"/>
              <a:ext cx="1205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9:00-10:00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EF1C2F2-F139-432A-9B5D-34EDEF9BF18C}"/>
                </a:ext>
              </a:extLst>
            </p:cNvPr>
            <p:cNvSpPr txBox="1"/>
            <p:nvPr/>
          </p:nvSpPr>
          <p:spPr>
            <a:xfrm>
              <a:off x="4539095" y="1184564"/>
              <a:ext cx="1340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10:00-11:00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BF9E10D-9F28-4747-B413-6A1DE2C9DB67}"/>
                </a:ext>
              </a:extLst>
            </p:cNvPr>
            <p:cNvSpPr txBox="1"/>
            <p:nvPr/>
          </p:nvSpPr>
          <p:spPr>
            <a:xfrm>
              <a:off x="5832761" y="1184564"/>
              <a:ext cx="1430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11:00-12:00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30DDAB1-91CA-4388-9AC9-F437C14D8BA2}"/>
                </a:ext>
              </a:extLst>
            </p:cNvPr>
            <p:cNvSpPr txBox="1"/>
            <p:nvPr/>
          </p:nvSpPr>
          <p:spPr>
            <a:xfrm>
              <a:off x="7310009" y="1184564"/>
              <a:ext cx="1205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12:00-1:00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B665566-3D1E-46C1-AACF-34A91E0FAB9B}"/>
                </a:ext>
              </a:extLst>
            </p:cNvPr>
            <p:cNvSpPr txBox="1"/>
            <p:nvPr/>
          </p:nvSpPr>
          <p:spPr>
            <a:xfrm>
              <a:off x="8645234" y="1184564"/>
              <a:ext cx="1205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1:00-2:00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538C8AD-CDBF-4103-A8D8-50AC5855D906}"/>
                </a:ext>
              </a:extLst>
            </p:cNvPr>
            <p:cNvSpPr txBox="1"/>
            <p:nvPr/>
          </p:nvSpPr>
          <p:spPr>
            <a:xfrm>
              <a:off x="9980461" y="1184564"/>
              <a:ext cx="1205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2:00-3:00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CCA78E-0197-4E65-98EC-15822758D0EB}"/>
                </a:ext>
              </a:extLst>
            </p:cNvPr>
            <p:cNvSpPr txBox="1"/>
            <p:nvPr/>
          </p:nvSpPr>
          <p:spPr>
            <a:xfrm>
              <a:off x="613064" y="1870364"/>
              <a:ext cx="1091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/>
                <a:t>MONDAY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BADFC4-C2E0-4633-A4B3-3CA8F66D90DA}"/>
                </a:ext>
              </a:extLst>
            </p:cNvPr>
            <p:cNvSpPr txBox="1"/>
            <p:nvPr/>
          </p:nvSpPr>
          <p:spPr>
            <a:xfrm>
              <a:off x="633844" y="2571506"/>
              <a:ext cx="109104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b="1" dirty="0"/>
                <a:t>TUESDAY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404B6B9-A1B4-46F1-970E-1013B674F513}"/>
                </a:ext>
              </a:extLst>
            </p:cNvPr>
            <p:cNvSpPr txBox="1"/>
            <p:nvPr/>
          </p:nvSpPr>
          <p:spPr>
            <a:xfrm>
              <a:off x="498764" y="3338196"/>
              <a:ext cx="15274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IN" b="1" dirty="0"/>
                <a:t>WEDNESDAY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FC2C980-A6F1-4147-AE9C-19C7E5DEA44C}"/>
                </a:ext>
              </a:extLst>
            </p:cNvPr>
            <p:cNvSpPr txBox="1"/>
            <p:nvPr/>
          </p:nvSpPr>
          <p:spPr>
            <a:xfrm>
              <a:off x="545520" y="4071634"/>
              <a:ext cx="126768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b="1" dirty="0"/>
                <a:t>THURSDAY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D2AE1A1-FD6D-438F-918A-6FFCC625D601}"/>
                </a:ext>
              </a:extLst>
            </p:cNvPr>
            <p:cNvSpPr txBox="1"/>
            <p:nvPr/>
          </p:nvSpPr>
          <p:spPr>
            <a:xfrm>
              <a:off x="571500" y="4862371"/>
              <a:ext cx="126768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b="1" dirty="0"/>
                <a:t>FRIDAY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D77B45E-4F14-4861-8DE5-FE299FF6B069}"/>
                </a:ext>
              </a:extLst>
            </p:cNvPr>
            <p:cNvSpPr txBox="1"/>
            <p:nvPr/>
          </p:nvSpPr>
          <p:spPr>
            <a:xfrm>
              <a:off x="589686" y="5543712"/>
              <a:ext cx="123131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b="1" dirty="0"/>
                <a:t>SATURDAY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DA8C61-5D3C-494F-8A30-28CE58AE4487}"/>
                </a:ext>
              </a:extLst>
            </p:cNvPr>
            <p:cNvSpPr txBox="1"/>
            <p:nvPr/>
          </p:nvSpPr>
          <p:spPr>
            <a:xfrm>
              <a:off x="1953491" y="1843569"/>
              <a:ext cx="1075455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dirty="0"/>
                <a:t>ES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171EC09-F065-415C-87EB-ABBE7CD1C34A}"/>
                </a:ext>
              </a:extLst>
            </p:cNvPr>
            <p:cNvSpPr txBox="1"/>
            <p:nvPr/>
          </p:nvSpPr>
          <p:spPr>
            <a:xfrm>
              <a:off x="6164846" y="2570931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024122B-D05F-4506-89FD-A418DFC3D72E}"/>
                </a:ext>
              </a:extLst>
            </p:cNvPr>
            <p:cNvSpPr txBox="1"/>
            <p:nvPr/>
          </p:nvSpPr>
          <p:spPr>
            <a:xfrm>
              <a:off x="1948617" y="256420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DLD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2F4BCA-C80B-4190-95C3-96A4C86B299F}"/>
                </a:ext>
              </a:extLst>
            </p:cNvPr>
            <p:cNvSpPr txBox="1"/>
            <p:nvPr/>
          </p:nvSpPr>
          <p:spPr>
            <a:xfrm>
              <a:off x="1986185" y="407160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876D0D-E752-4D88-B988-DD16EF751540}"/>
                </a:ext>
              </a:extLst>
            </p:cNvPr>
            <p:cNvSpPr txBox="1"/>
            <p:nvPr/>
          </p:nvSpPr>
          <p:spPr>
            <a:xfrm>
              <a:off x="1931196" y="3245863"/>
              <a:ext cx="12570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4F95FE0-10D3-42E4-9CF7-0EC2F7C447C9}"/>
                </a:ext>
              </a:extLst>
            </p:cNvPr>
            <p:cNvSpPr txBox="1"/>
            <p:nvPr/>
          </p:nvSpPr>
          <p:spPr>
            <a:xfrm>
              <a:off x="4603386" y="2489075"/>
              <a:ext cx="13211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4C27DEB-4957-44CC-97B5-6A67CC881271}"/>
                </a:ext>
              </a:extLst>
            </p:cNvPr>
            <p:cNvSpPr txBox="1"/>
            <p:nvPr/>
          </p:nvSpPr>
          <p:spPr>
            <a:xfrm>
              <a:off x="3275195" y="2541766"/>
              <a:ext cx="122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EE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544B17-9C5A-4DE6-81CD-D4C9EF9DCEBD}"/>
                </a:ext>
              </a:extLst>
            </p:cNvPr>
            <p:cNvSpPr txBox="1"/>
            <p:nvPr/>
          </p:nvSpPr>
          <p:spPr>
            <a:xfrm>
              <a:off x="10448925" y="554361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525853F-1D02-4E3A-B2F4-0E01EC551661}"/>
                </a:ext>
              </a:extLst>
            </p:cNvPr>
            <p:cNvSpPr txBox="1"/>
            <p:nvPr/>
          </p:nvSpPr>
          <p:spPr>
            <a:xfrm>
              <a:off x="8790612" y="5535822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MATH III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7780BB3-E057-4E8B-B90A-3906A21BC9A1}"/>
                </a:ext>
              </a:extLst>
            </p:cNvPr>
            <p:cNvSpPr txBox="1"/>
            <p:nvPr/>
          </p:nvSpPr>
          <p:spPr>
            <a:xfrm>
              <a:off x="7361203" y="5535822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Launch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CE03511-67AF-40E3-89A1-9B5E17D3B1A0}"/>
                </a:ext>
              </a:extLst>
            </p:cNvPr>
            <p:cNvSpPr txBox="1"/>
            <p:nvPr/>
          </p:nvSpPr>
          <p:spPr>
            <a:xfrm>
              <a:off x="6271787" y="5542131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EE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81F1736-28F3-4858-8D16-2628B0DDB2ED}"/>
                </a:ext>
              </a:extLst>
            </p:cNvPr>
            <p:cNvSpPr txBox="1"/>
            <p:nvPr/>
          </p:nvSpPr>
          <p:spPr>
            <a:xfrm>
              <a:off x="10045405" y="182040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EE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5303EC-6BE0-4981-A47A-6E742F090B06}"/>
                </a:ext>
              </a:extLst>
            </p:cNvPr>
            <p:cNvSpPr txBox="1"/>
            <p:nvPr/>
          </p:nvSpPr>
          <p:spPr>
            <a:xfrm>
              <a:off x="8654871" y="1830596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0D4DD50-8B5F-453D-A3EA-57C5E0A10B0F}"/>
                </a:ext>
              </a:extLst>
            </p:cNvPr>
            <p:cNvSpPr txBox="1"/>
            <p:nvPr/>
          </p:nvSpPr>
          <p:spPr>
            <a:xfrm>
              <a:off x="7361204" y="1840237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Launch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B2D3659-CC40-4B34-8085-EA9628B9BC4B}"/>
                </a:ext>
              </a:extLst>
            </p:cNvPr>
            <p:cNvSpPr txBox="1"/>
            <p:nvPr/>
          </p:nvSpPr>
          <p:spPr>
            <a:xfrm>
              <a:off x="5933208" y="1737366"/>
              <a:ext cx="13211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199F2EB-1421-4F3F-858D-8669BEE46C4E}"/>
                </a:ext>
              </a:extLst>
            </p:cNvPr>
            <p:cNvSpPr txBox="1"/>
            <p:nvPr/>
          </p:nvSpPr>
          <p:spPr>
            <a:xfrm>
              <a:off x="4821385" y="1896878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DLD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D7A7399-B9B3-4162-B459-822C768CD168}"/>
                </a:ext>
              </a:extLst>
            </p:cNvPr>
            <p:cNvSpPr txBox="1"/>
            <p:nvPr/>
          </p:nvSpPr>
          <p:spPr>
            <a:xfrm>
              <a:off x="4742142" y="554361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DS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1431E5D-161F-408F-88F0-9CFCEE2DB395}"/>
                </a:ext>
              </a:extLst>
            </p:cNvPr>
            <p:cNvSpPr txBox="1"/>
            <p:nvPr/>
          </p:nvSpPr>
          <p:spPr>
            <a:xfrm>
              <a:off x="3348472" y="5544212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DLD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F09BA1D-BC32-4D9A-BF0A-53883DD20B22}"/>
                </a:ext>
              </a:extLst>
            </p:cNvPr>
            <p:cNvSpPr txBox="1"/>
            <p:nvPr/>
          </p:nvSpPr>
          <p:spPr>
            <a:xfrm>
              <a:off x="1903261" y="5451282"/>
              <a:ext cx="13750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1211610-792D-43FB-B36F-27A501ECD307}"/>
                </a:ext>
              </a:extLst>
            </p:cNvPr>
            <p:cNvSpPr txBox="1"/>
            <p:nvPr/>
          </p:nvSpPr>
          <p:spPr>
            <a:xfrm>
              <a:off x="3332249" y="187036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MATH III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3D463DB-6272-4579-B3C4-6CE0DD7132F1}"/>
                </a:ext>
              </a:extLst>
            </p:cNvPr>
            <p:cNvSpPr txBox="1"/>
            <p:nvPr/>
          </p:nvSpPr>
          <p:spPr>
            <a:xfrm>
              <a:off x="4635656" y="4764010"/>
              <a:ext cx="13928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C548132-E119-421E-9874-47BF0FC3C2F6}"/>
                </a:ext>
              </a:extLst>
            </p:cNvPr>
            <p:cNvSpPr txBox="1"/>
            <p:nvPr/>
          </p:nvSpPr>
          <p:spPr>
            <a:xfrm>
              <a:off x="6271787" y="4902510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EE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974E468-31CD-42BD-9F07-F2FD7EC179D0}"/>
                </a:ext>
              </a:extLst>
            </p:cNvPr>
            <p:cNvSpPr txBox="1"/>
            <p:nvPr/>
          </p:nvSpPr>
          <p:spPr>
            <a:xfrm>
              <a:off x="7361203" y="4848648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Launch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1E40ACD-CF60-4425-9E6B-50B82FD9EC11}"/>
                </a:ext>
              </a:extLst>
            </p:cNvPr>
            <p:cNvSpPr txBox="1"/>
            <p:nvPr/>
          </p:nvSpPr>
          <p:spPr>
            <a:xfrm>
              <a:off x="9014986" y="4836782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309A011-9512-4BAB-8848-4027048B9CF3}"/>
                </a:ext>
              </a:extLst>
            </p:cNvPr>
            <p:cNvSpPr txBox="1"/>
            <p:nvPr/>
          </p:nvSpPr>
          <p:spPr>
            <a:xfrm>
              <a:off x="10427276" y="333405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EE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F858F71-49BC-45B1-B233-C7EFE57CE3B5}"/>
                </a:ext>
              </a:extLst>
            </p:cNvPr>
            <p:cNvSpPr txBox="1"/>
            <p:nvPr/>
          </p:nvSpPr>
          <p:spPr>
            <a:xfrm>
              <a:off x="10448925" y="406084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EE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BE3A050-7AC9-4FD4-9E87-EE879FBDDB4B}"/>
                </a:ext>
              </a:extLst>
            </p:cNvPr>
            <p:cNvSpPr txBox="1"/>
            <p:nvPr/>
          </p:nvSpPr>
          <p:spPr>
            <a:xfrm>
              <a:off x="10452411" y="480671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DS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E192E49-8657-48EA-81E9-63E86551DEA4}"/>
                </a:ext>
              </a:extLst>
            </p:cNvPr>
            <p:cNvSpPr txBox="1"/>
            <p:nvPr/>
          </p:nvSpPr>
          <p:spPr>
            <a:xfrm>
              <a:off x="10427277" y="256420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DS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14EB8CD-B260-4376-A8EF-D4E1F36F258C}"/>
                </a:ext>
              </a:extLst>
            </p:cNvPr>
            <p:cNvSpPr txBox="1"/>
            <p:nvPr/>
          </p:nvSpPr>
          <p:spPr>
            <a:xfrm>
              <a:off x="8743954" y="2625649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MATH III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149472-4E28-465F-99DC-AE8BA70235CB}"/>
                </a:ext>
              </a:extLst>
            </p:cNvPr>
            <p:cNvSpPr txBox="1"/>
            <p:nvPr/>
          </p:nvSpPr>
          <p:spPr>
            <a:xfrm>
              <a:off x="7429507" y="2628889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Launch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0A70B4E-C6D3-4FD5-AF98-809B630B2CB2}"/>
                </a:ext>
              </a:extLst>
            </p:cNvPr>
            <p:cNvSpPr txBox="1"/>
            <p:nvPr/>
          </p:nvSpPr>
          <p:spPr>
            <a:xfrm>
              <a:off x="5948894" y="4113522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DLD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542A7C2-16EB-4027-B855-16B24150D0EC}"/>
                </a:ext>
              </a:extLst>
            </p:cNvPr>
            <p:cNvSpPr txBox="1"/>
            <p:nvPr/>
          </p:nvSpPr>
          <p:spPr>
            <a:xfrm>
              <a:off x="6021543" y="3314231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MATH III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2994A6-400C-4340-8870-E1679E56D156}"/>
                </a:ext>
              </a:extLst>
            </p:cNvPr>
            <p:cNvSpPr txBox="1"/>
            <p:nvPr/>
          </p:nvSpPr>
          <p:spPr>
            <a:xfrm>
              <a:off x="7384344" y="407160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Launch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00C8E00-A222-48C4-9C99-29BD8777F752}"/>
                </a:ext>
              </a:extLst>
            </p:cNvPr>
            <p:cNvSpPr txBox="1"/>
            <p:nvPr/>
          </p:nvSpPr>
          <p:spPr>
            <a:xfrm>
              <a:off x="7490121" y="3364047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Launch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B9F7A5F-B0D9-4C90-9A00-D958BE2967FD}"/>
                </a:ext>
              </a:extLst>
            </p:cNvPr>
            <p:cNvSpPr txBox="1"/>
            <p:nvPr/>
          </p:nvSpPr>
          <p:spPr>
            <a:xfrm>
              <a:off x="9005446" y="3327805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DS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30BE889-25AA-412D-BE4E-F87AC76E1237}"/>
                </a:ext>
              </a:extLst>
            </p:cNvPr>
            <p:cNvSpPr txBox="1"/>
            <p:nvPr/>
          </p:nvSpPr>
          <p:spPr>
            <a:xfrm>
              <a:off x="8600834" y="3989662"/>
              <a:ext cx="13761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Oops using java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59AB2A3-BA77-4C10-963A-A0C932CB4520}"/>
                </a:ext>
              </a:extLst>
            </p:cNvPr>
            <p:cNvSpPr txBox="1"/>
            <p:nvPr/>
          </p:nvSpPr>
          <p:spPr>
            <a:xfrm>
              <a:off x="2016492" y="4867437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MATH III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6AAF25B-471D-417B-94C3-7E579AB3B5FE}"/>
                </a:ext>
              </a:extLst>
            </p:cNvPr>
            <p:cNvSpPr txBox="1"/>
            <p:nvPr/>
          </p:nvSpPr>
          <p:spPr>
            <a:xfrm>
              <a:off x="3239362" y="4836782"/>
              <a:ext cx="1270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DLD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C4D4AAC-6F21-44AB-A79C-59261B0867C1}"/>
                </a:ext>
              </a:extLst>
            </p:cNvPr>
            <p:cNvSpPr txBox="1"/>
            <p:nvPr/>
          </p:nvSpPr>
          <p:spPr>
            <a:xfrm>
              <a:off x="4647332" y="3338196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ES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BD1511A-4335-473A-BF2F-94D06C850579}"/>
                </a:ext>
              </a:extLst>
            </p:cNvPr>
            <p:cNvSpPr txBox="1"/>
            <p:nvPr/>
          </p:nvSpPr>
          <p:spPr>
            <a:xfrm>
              <a:off x="3333543" y="4089429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ES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CAC4374-60FE-4182-8AF8-E1BEEE5C5326}"/>
                </a:ext>
              </a:extLst>
            </p:cNvPr>
            <p:cNvSpPr txBox="1"/>
            <p:nvPr/>
          </p:nvSpPr>
          <p:spPr>
            <a:xfrm>
              <a:off x="3339813" y="332981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DLD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15B7A5B-0F6E-4958-8927-265BB6D091A3}"/>
                </a:ext>
              </a:extLst>
            </p:cNvPr>
            <p:cNvSpPr txBox="1"/>
            <p:nvPr/>
          </p:nvSpPr>
          <p:spPr>
            <a:xfrm>
              <a:off x="4727005" y="4071604"/>
              <a:ext cx="107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MATH III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DCB0FCF-5F1A-4BC5-8627-482398D5BF14}"/>
                </a:ext>
              </a:extLst>
            </p:cNvPr>
            <p:cNvSpPr txBox="1"/>
            <p:nvPr/>
          </p:nvSpPr>
          <p:spPr>
            <a:xfrm>
              <a:off x="747177" y="1106178"/>
              <a:ext cx="8537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b="1" dirty="0"/>
                <a:t>DAY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7D7D51BB-EF04-4A01-BEC0-452C22337AA6}"/>
              </a:ext>
            </a:extLst>
          </p:cNvPr>
          <p:cNvSpPr txBox="1"/>
          <p:nvPr/>
        </p:nvSpPr>
        <p:spPr>
          <a:xfrm>
            <a:off x="2998608" y="228648"/>
            <a:ext cx="7667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latin typeface="Elephant" panose="02020904090505020303" pitchFamily="18" charset="0"/>
              </a:rPr>
              <a:t>TIME TABLE</a:t>
            </a:r>
          </a:p>
        </p:txBody>
      </p:sp>
    </p:spTree>
    <p:extLst>
      <p:ext uri="{BB962C8B-B14F-4D97-AF65-F5344CB8AC3E}">
        <p14:creationId xmlns:p14="http://schemas.microsoft.com/office/powerpoint/2010/main" val="116660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mph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2"/>
      <p:bldP spid="78" grpId="5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596</Words>
  <Application>Microsoft Office PowerPoint</Application>
  <PresentationFormat>Widescreen</PresentationFormat>
  <Paragraphs>209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Algerian</vt:lpstr>
      <vt:lpstr>Arial</vt:lpstr>
      <vt:lpstr>Arial</vt:lpstr>
      <vt:lpstr>Arial Black</vt:lpstr>
      <vt:lpstr>Arial Narrow</vt:lpstr>
      <vt:lpstr>Bahnschrift SemiBold</vt:lpstr>
      <vt:lpstr>Bernard MT Condensed</vt:lpstr>
      <vt:lpstr>Calibri</vt:lpstr>
      <vt:lpstr>Calibri Light</vt:lpstr>
      <vt:lpstr>Elephant</vt:lpstr>
      <vt:lpstr>Forte</vt:lpstr>
      <vt:lpstr>Sans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prangya priyadarsini</dc:creator>
  <cp:lastModifiedBy>prangya priyadarsini</cp:lastModifiedBy>
  <cp:revision>98</cp:revision>
  <dcterms:created xsi:type="dcterms:W3CDTF">2020-12-07T17:39:06Z</dcterms:created>
  <dcterms:modified xsi:type="dcterms:W3CDTF">2021-07-01T03:58:10Z</dcterms:modified>
</cp:coreProperties>
</file>

<file path=docProps/thumbnail.jpeg>
</file>